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14.svg" ContentType="image/svg+xml"/>
  <Override PartName="/ppt/media/image21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8288000" cy="10287000"/>
  <p:notesSz cx="6858000" cy="9144000"/>
  <p:embeddedFontLst>
    <p:embeddedFont>
      <p:font typeface="Arimo" panose="020B0604020202020204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jpeg>
</file>

<file path=ppt/media/image3.png>
</file>

<file path=ppt/media/image4.pn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10" y="9041522"/>
            <a:ext cx="18252596" cy="1267599"/>
            <a:chOff x="0" y="0"/>
            <a:chExt cx="24336794" cy="16901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36756" cy="1690116"/>
            </a:xfrm>
            <a:custGeom>
              <a:avLst/>
              <a:gdLst/>
              <a:ahLst/>
              <a:cxnLst/>
              <a:rect l="l" t="t" r="r" b="b"/>
              <a:pathLst>
                <a:path w="24336756" h="1690116">
                  <a:moveTo>
                    <a:pt x="0" y="0"/>
                  </a:moveTo>
                  <a:lnTo>
                    <a:pt x="24336756" y="0"/>
                  </a:lnTo>
                  <a:lnTo>
                    <a:pt x="24336756" y="1690116"/>
                  </a:lnTo>
                  <a:lnTo>
                    <a:pt x="0" y="169011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9485950"/>
            <a:ext cx="18278788" cy="801050"/>
            <a:chOff x="0" y="0"/>
            <a:chExt cx="24371718" cy="10680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71681" cy="1068070"/>
            </a:xfrm>
            <a:custGeom>
              <a:avLst/>
              <a:gdLst/>
              <a:ahLst/>
              <a:cxnLst/>
              <a:rect l="l" t="t" r="r" b="b"/>
              <a:pathLst>
                <a:path w="24371681" h="1068070">
                  <a:moveTo>
                    <a:pt x="0" y="0"/>
                  </a:moveTo>
                  <a:lnTo>
                    <a:pt x="24371681" y="0"/>
                  </a:lnTo>
                  <a:lnTo>
                    <a:pt x="24371681" y="1068070"/>
                  </a:lnTo>
                  <a:lnTo>
                    <a:pt x="0" y="1068070"/>
                  </a:lnTo>
                  <a:close/>
                </a:path>
              </a:pathLst>
            </a:custGeom>
            <a:solidFill>
              <a:srgbClr val="001C54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11119709" y="1204891"/>
            <a:ext cx="6139592" cy="6139592"/>
            <a:chOff x="0" y="0"/>
            <a:chExt cx="8186122" cy="8186122"/>
          </a:xfrm>
        </p:grpSpPr>
        <p:sp>
          <p:nvSpPr>
            <p:cNvPr id="7" name="Freeform 7"/>
            <p:cNvSpPr/>
            <p:nvPr/>
          </p:nvSpPr>
          <p:spPr>
            <a:xfrm>
              <a:off x="127000" y="127000"/>
              <a:ext cx="7932166" cy="7932166"/>
            </a:xfrm>
            <a:custGeom>
              <a:avLst/>
              <a:gdLst/>
              <a:ahLst/>
              <a:cxnLst/>
              <a:rect l="l" t="t" r="r" b="b"/>
              <a:pathLst>
                <a:path w="7932166" h="7932166">
                  <a:moveTo>
                    <a:pt x="0" y="3966083"/>
                  </a:moveTo>
                  <a:cubicBezTo>
                    <a:pt x="0" y="1775714"/>
                    <a:pt x="1775714" y="0"/>
                    <a:pt x="3966083" y="0"/>
                  </a:cubicBezTo>
                  <a:cubicBezTo>
                    <a:pt x="6156452" y="0"/>
                    <a:pt x="7932166" y="1775714"/>
                    <a:pt x="7932166" y="3966083"/>
                  </a:cubicBezTo>
                  <a:cubicBezTo>
                    <a:pt x="7932166" y="6156452"/>
                    <a:pt x="6156452" y="7932166"/>
                    <a:pt x="3966083" y="7932166"/>
                  </a:cubicBezTo>
                  <a:cubicBezTo>
                    <a:pt x="1775714" y="7932166"/>
                    <a:pt x="0" y="6156452"/>
                    <a:pt x="0" y="3966083"/>
                  </a:cubicBezTo>
                  <a:close/>
                </a:path>
              </a:pathLst>
            </a:custGeom>
            <a:blipFill>
              <a:blip r:embed="rId1"/>
              <a:stretch>
                <a:fillRect l="-27740" r="-8450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8186166" cy="8186166"/>
            </a:xfrm>
            <a:custGeom>
              <a:avLst/>
              <a:gdLst/>
              <a:ahLst/>
              <a:cxnLst/>
              <a:rect l="l" t="t" r="r" b="b"/>
              <a:pathLst>
                <a:path w="8186166" h="8186166">
                  <a:moveTo>
                    <a:pt x="0" y="4093083"/>
                  </a:moveTo>
                  <a:cubicBezTo>
                    <a:pt x="0" y="1832483"/>
                    <a:pt x="1832483" y="0"/>
                    <a:pt x="4093083" y="0"/>
                  </a:cubicBezTo>
                  <a:lnTo>
                    <a:pt x="4093083" y="127000"/>
                  </a:lnTo>
                  <a:lnTo>
                    <a:pt x="4093083" y="0"/>
                  </a:lnTo>
                  <a:cubicBezTo>
                    <a:pt x="6353556" y="0"/>
                    <a:pt x="8186166" y="1832483"/>
                    <a:pt x="8186166" y="4093083"/>
                  </a:cubicBezTo>
                  <a:lnTo>
                    <a:pt x="8059166" y="4093083"/>
                  </a:lnTo>
                  <a:lnTo>
                    <a:pt x="8186166" y="4093083"/>
                  </a:lnTo>
                  <a:cubicBezTo>
                    <a:pt x="8186166" y="6353556"/>
                    <a:pt x="6353683" y="8186166"/>
                    <a:pt x="4093083" y="8186166"/>
                  </a:cubicBezTo>
                  <a:lnTo>
                    <a:pt x="4093083" y="8059166"/>
                  </a:lnTo>
                  <a:lnTo>
                    <a:pt x="4093083" y="8186166"/>
                  </a:lnTo>
                  <a:cubicBezTo>
                    <a:pt x="1832483" y="8186166"/>
                    <a:pt x="0" y="6353556"/>
                    <a:pt x="0" y="4093083"/>
                  </a:cubicBezTo>
                  <a:lnTo>
                    <a:pt x="127000" y="4093083"/>
                  </a:lnTo>
                  <a:lnTo>
                    <a:pt x="254000" y="4093083"/>
                  </a:lnTo>
                  <a:lnTo>
                    <a:pt x="127000" y="4093083"/>
                  </a:lnTo>
                  <a:lnTo>
                    <a:pt x="0" y="4093083"/>
                  </a:lnTo>
                  <a:moveTo>
                    <a:pt x="254000" y="4093083"/>
                  </a:moveTo>
                  <a:cubicBezTo>
                    <a:pt x="254000" y="4163187"/>
                    <a:pt x="197104" y="4220083"/>
                    <a:pt x="127000" y="4220083"/>
                  </a:cubicBezTo>
                  <a:cubicBezTo>
                    <a:pt x="56896" y="4220083"/>
                    <a:pt x="0" y="4163187"/>
                    <a:pt x="0" y="4093083"/>
                  </a:cubicBezTo>
                  <a:cubicBezTo>
                    <a:pt x="0" y="4022979"/>
                    <a:pt x="56896" y="3966083"/>
                    <a:pt x="127000" y="3966083"/>
                  </a:cubicBezTo>
                  <a:cubicBezTo>
                    <a:pt x="197104" y="3966083"/>
                    <a:pt x="254000" y="4022979"/>
                    <a:pt x="254000" y="4093083"/>
                  </a:cubicBezTo>
                  <a:cubicBezTo>
                    <a:pt x="254000" y="6213348"/>
                    <a:pt x="1972818" y="7932166"/>
                    <a:pt x="4093083" y="7932166"/>
                  </a:cubicBezTo>
                  <a:cubicBezTo>
                    <a:pt x="6213348" y="7932166"/>
                    <a:pt x="7932166" y="6213348"/>
                    <a:pt x="7932166" y="4093083"/>
                  </a:cubicBezTo>
                  <a:cubicBezTo>
                    <a:pt x="7932166" y="1972818"/>
                    <a:pt x="6213348" y="254000"/>
                    <a:pt x="4093083" y="254000"/>
                  </a:cubicBezTo>
                  <a:lnTo>
                    <a:pt x="4093083" y="127000"/>
                  </a:lnTo>
                  <a:lnTo>
                    <a:pt x="4093083" y="254000"/>
                  </a:lnTo>
                  <a:cubicBezTo>
                    <a:pt x="1972818" y="254000"/>
                    <a:pt x="254000" y="1972818"/>
                    <a:pt x="254000" y="409308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823818" y="6672487"/>
            <a:ext cx="3150938" cy="671995"/>
            <a:chOff x="0" y="0"/>
            <a:chExt cx="4201251" cy="8959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201361" cy="895985"/>
            </a:xfrm>
            <a:custGeom>
              <a:avLst/>
              <a:gdLst/>
              <a:ahLst/>
              <a:cxnLst/>
              <a:rect l="l" t="t" r="r" b="b"/>
              <a:pathLst>
                <a:path w="4201361" h="895985">
                  <a:moveTo>
                    <a:pt x="0" y="448056"/>
                  </a:moveTo>
                  <a:cubicBezTo>
                    <a:pt x="0" y="200533"/>
                    <a:pt x="232624" y="0"/>
                    <a:pt x="519758" y="0"/>
                  </a:cubicBezTo>
                  <a:lnTo>
                    <a:pt x="3681620" y="0"/>
                  </a:lnTo>
                  <a:cubicBezTo>
                    <a:pt x="3968607" y="0"/>
                    <a:pt x="4201361" y="200533"/>
                    <a:pt x="4201361" y="448056"/>
                  </a:cubicBezTo>
                  <a:cubicBezTo>
                    <a:pt x="4201361" y="695579"/>
                    <a:pt x="3968607" y="895985"/>
                    <a:pt x="3681620" y="895985"/>
                  </a:cubicBezTo>
                  <a:lnTo>
                    <a:pt x="519758" y="895985"/>
                  </a:lnTo>
                  <a:cubicBezTo>
                    <a:pt x="232624" y="895985"/>
                    <a:pt x="0" y="695452"/>
                    <a:pt x="0" y="44805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 rot="0">
            <a:off x="4198546" y="6672487"/>
            <a:ext cx="2716257" cy="671995"/>
            <a:chOff x="0" y="0"/>
            <a:chExt cx="3621676" cy="8959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21786" cy="895985"/>
            </a:xfrm>
            <a:custGeom>
              <a:avLst/>
              <a:gdLst/>
              <a:ahLst/>
              <a:cxnLst/>
              <a:rect l="l" t="t" r="r" b="b"/>
              <a:pathLst>
                <a:path w="3621786" h="895985">
                  <a:moveTo>
                    <a:pt x="0" y="448056"/>
                  </a:moveTo>
                  <a:cubicBezTo>
                    <a:pt x="0" y="200533"/>
                    <a:pt x="200533" y="0"/>
                    <a:pt x="448056" y="0"/>
                  </a:cubicBezTo>
                  <a:lnTo>
                    <a:pt x="3173730" y="0"/>
                  </a:lnTo>
                  <a:cubicBezTo>
                    <a:pt x="3421126" y="0"/>
                    <a:pt x="3621786" y="200533"/>
                    <a:pt x="3621786" y="448056"/>
                  </a:cubicBezTo>
                  <a:cubicBezTo>
                    <a:pt x="3621786" y="695579"/>
                    <a:pt x="3421126" y="895985"/>
                    <a:pt x="3173730" y="895985"/>
                  </a:cubicBezTo>
                  <a:lnTo>
                    <a:pt x="448056" y="895985"/>
                  </a:lnTo>
                  <a:cubicBezTo>
                    <a:pt x="200533" y="895985"/>
                    <a:pt x="0" y="695452"/>
                    <a:pt x="0" y="44805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148631" y="389818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7"/>
                </a:lnTo>
                <a:lnTo>
                  <a:pt x="0" y="16301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23818" y="2866635"/>
            <a:ext cx="10657208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ea typeface="思源黑体 Heavy" panose="020B0A00000000000000" charset="-122"/>
              </a:rPr>
              <a:t>通用型</a:t>
            </a:r>
            <a:endParaRPr lang="en-US" sz="7200">
              <a:solidFill>
                <a:srgbClr val="FFFFFF"/>
              </a:solidFill>
              <a:ea typeface="思源黑体 Heavy" panose="020B0A00000000000000" charset="-122"/>
            </a:endParaRPr>
          </a:p>
          <a:p>
            <a:pPr algn="just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思源黑体 Heavy" panose="020B0A00000000000000" charset="-122"/>
              </a:rPr>
              <a:t>PPT模板</a:t>
            </a:r>
            <a:endParaRPr lang="en-US" sz="72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385743" y="6803734"/>
            <a:ext cx="2341862" cy="409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1C54"/>
                </a:solidFill>
                <a:ea typeface="思源黑体 Light" panose="020B0400000000000000" charset="-122"/>
              </a:rPr>
              <a:t>时间：2023.7</a:t>
            </a:r>
            <a:endParaRPr lang="en-US" sz="2700">
              <a:solidFill>
                <a:srgbClr val="001C54"/>
              </a:solidFill>
              <a:ea typeface="思源黑体 Light" panose="020B04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96861" y="6803734"/>
            <a:ext cx="3004852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1C54"/>
                </a:solidFill>
                <a:ea typeface="思源黑体 Light" panose="020B0400000000000000" charset="-122"/>
              </a:rPr>
              <a:t>汇报人：X X X</a:t>
            </a:r>
            <a:endParaRPr lang="en-US" sz="2700">
              <a:solidFill>
                <a:srgbClr val="001C54"/>
              </a:solidFill>
              <a:ea typeface="思源黑体 Light" panose="020B0400000000000000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823818" y="5211595"/>
            <a:ext cx="10657208" cy="46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思源黑体 Light" panose="020B0400000000000000" charset="-122"/>
              </a:rPr>
              <a:t>ACADEMIC THESIS DEFENSE PPT TEMPLATE</a:t>
            </a:r>
            <a:endParaRPr lang="en-US" sz="3000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55494" y="8518859"/>
            <a:ext cx="13245452" cy="745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u="none" spc="180">
                <a:solidFill>
                  <a:srgbClr val="262626"/>
                </a:solidFill>
                <a:ea typeface="思源黑体 Light" panose="020B0400000000000000" charset="-122"/>
              </a:rPr>
              <a:t>但是，撰写毕业论文的主要目的不是考查学员掌握知识的深广度，而是考查学员综合运用所学知识独立地。目的不是考查学员掌握知识的深广度，而是考查学员综合运用所学知识独立地。</a:t>
            </a:r>
            <a:endParaRPr lang="en-US" sz="2100" u="none" spc="180">
              <a:solidFill>
                <a:srgbClr val="262626"/>
              </a:solidFill>
              <a:ea typeface="思源黑体 Light" panose="020B0400000000000000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55494" y="7807108"/>
            <a:ext cx="13245452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2F528F"/>
                </a:solidFill>
                <a:ea typeface="思源黑体 Heavy" panose="020B0A00000000000000" charset="-122"/>
              </a:rPr>
              <a:t>研究思路</a:t>
            </a:r>
            <a:endParaRPr lang="en-US" sz="4000" u="none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4" name="Group 4"/>
          <p:cNvGrpSpPr/>
          <p:nvPr/>
        </p:nvGrpSpPr>
        <p:grpSpPr>
          <a:xfrm rot="0">
            <a:off x="1455494" y="3203680"/>
            <a:ext cx="4251244" cy="3822378"/>
            <a:chOff x="0" y="0"/>
            <a:chExt cx="5668326" cy="50965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668264" cy="5096510"/>
            </a:xfrm>
            <a:custGeom>
              <a:avLst/>
              <a:gdLst/>
              <a:ahLst/>
              <a:cxnLst/>
              <a:rect l="l" t="t" r="r" b="b"/>
              <a:pathLst>
                <a:path w="5668264" h="5096510">
                  <a:moveTo>
                    <a:pt x="12700" y="0"/>
                  </a:moveTo>
                  <a:lnTo>
                    <a:pt x="5655564" y="0"/>
                  </a:lnTo>
                  <a:cubicBezTo>
                    <a:pt x="5662549" y="0"/>
                    <a:pt x="5668264" y="5715"/>
                    <a:pt x="5668264" y="12700"/>
                  </a:cubicBezTo>
                  <a:lnTo>
                    <a:pt x="5668264" y="5083810"/>
                  </a:lnTo>
                  <a:cubicBezTo>
                    <a:pt x="5668264" y="5090795"/>
                    <a:pt x="5662549" y="5096510"/>
                    <a:pt x="5655564" y="5096510"/>
                  </a:cubicBezTo>
                  <a:lnTo>
                    <a:pt x="12700" y="5096510"/>
                  </a:lnTo>
                  <a:cubicBezTo>
                    <a:pt x="5715" y="5096510"/>
                    <a:pt x="0" y="5090795"/>
                    <a:pt x="0" y="5083810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083810"/>
                  </a:lnTo>
                  <a:lnTo>
                    <a:pt x="12700" y="5083810"/>
                  </a:lnTo>
                  <a:lnTo>
                    <a:pt x="12700" y="5071110"/>
                  </a:lnTo>
                  <a:lnTo>
                    <a:pt x="5655564" y="5071110"/>
                  </a:lnTo>
                  <a:lnTo>
                    <a:pt x="5655564" y="5083810"/>
                  </a:lnTo>
                  <a:lnTo>
                    <a:pt x="5642864" y="5083810"/>
                  </a:lnTo>
                  <a:lnTo>
                    <a:pt x="5642864" y="12700"/>
                  </a:lnTo>
                  <a:lnTo>
                    <a:pt x="5655564" y="12700"/>
                  </a:lnTo>
                  <a:lnTo>
                    <a:pt x="5655564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836019" y="6688991"/>
            <a:ext cx="635793" cy="68578"/>
          </a:xfrm>
          <a:custGeom>
            <a:avLst/>
            <a:gdLst/>
            <a:ahLst/>
            <a:cxnLst/>
            <a:rect l="l" t="t" r="r" b="b"/>
            <a:pathLst>
              <a:path w="635793" h="68578">
                <a:moveTo>
                  <a:pt x="0" y="0"/>
                </a:moveTo>
                <a:lnTo>
                  <a:pt x="635793" y="0"/>
                </a:lnTo>
                <a:lnTo>
                  <a:pt x="635793" y="68579"/>
                </a:lnTo>
                <a:lnTo>
                  <a:pt x="0" y="6857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第二部分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RESEARCH METHODS AND IDEAS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836019" y="4165596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836019" y="3441768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14" name="Group 14"/>
          <p:cNvGrpSpPr/>
          <p:nvPr/>
        </p:nvGrpSpPr>
        <p:grpSpPr>
          <a:xfrm rot="0">
            <a:off x="6617781" y="3203680"/>
            <a:ext cx="4251244" cy="3822378"/>
            <a:chOff x="0" y="0"/>
            <a:chExt cx="5668326" cy="50965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668264" cy="5096510"/>
            </a:xfrm>
            <a:custGeom>
              <a:avLst/>
              <a:gdLst/>
              <a:ahLst/>
              <a:cxnLst/>
              <a:rect l="l" t="t" r="r" b="b"/>
              <a:pathLst>
                <a:path w="5668264" h="5096510">
                  <a:moveTo>
                    <a:pt x="12700" y="0"/>
                  </a:moveTo>
                  <a:lnTo>
                    <a:pt x="5655564" y="0"/>
                  </a:lnTo>
                  <a:cubicBezTo>
                    <a:pt x="5662549" y="0"/>
                    <a:pt x="5668264" y="5715"/>
                    <a:pt x="5668264" y="12700"/>
                  </a:cubicBezTo>
                  <a:lnTo>
                    <a:pt x="5668264" y="5083810"/>
                  </a:lnTo>
                  <a:cubicBezTo>
                    <a:pt x="5668264" y="5090795"/>
                    <a:pt x="5662549" y="5096510"/>
                    <a:pt x="5655564" y="5096510"/>
                  </a:cubicBezTo>
                  <a:lnTo>
                    <a:pt x="12700" y="5096510"/>
                  </a:lnTo>
                  <a:cubicBezTo>
                    <a:pt x="5715" y="5096510"/>
                    <a:pt x="0" y="5090795"/>
                    <a:pt x="0" y="5083810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083810"/>
                  </a:lnTo>
                  <a:lnTo>
                    <a:pt x="12700" y="5083810"/>
                  </a:lnTo>
                  <a:lnTo>
                    <a:pt x="12700" y="5071110"/>
                  </a:lnTo>
                  <a:lnTo>
                    <a:pt x="5655564" y="5071110"/>
                  </a:lnTo>
                  <a:lnTo>
                    <a:pt x="5655564" y="5083810"/>
                  </a:lnTo>
                  <a:lnTo>
                    <a:pt x="5642864" y="5083810"/>
                  </a:lnTo>
                  <a:lnTo>
                    <a:pt x="5642864" y="12700"/>
                  </a:lnTo>
                  <a:lnTo>
                    <a:pt x="5655564" y="12700"/>
                  </a:lnTo>
                  <a:lnTo>
                    <a:pt x="5655564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6" name="Freeform 16"/>
          <p:cNvSpPr/>
          <p:nvPr/>
        </p:nvSpPr>
        <p:spPr>
          <a:xfrm>
            <a:off x="6998306" y="6688991"/>
            <a:ext cx="635793" cy="68578"/>
          </a:xfrm>
          <a:custGeom>
            <a:avLst/>
            <a:gdLst/>
            <a:ahLst/>
            <a:cxnLst/>
            <a:rect l="l" t="t" r="r" b="b"/>
            <a:pathLst>
              <a:path w="635793" h="68578">
                <a:moveTo>
                  <a:pt x="0" y="0"/>
                </a:moveTo>
                <a:lnTo>
                  <a:pt x="635793" y="0"/>
                </a:lnTo>
                <a:lnTo>
                  <a:pt x="635793" y="68579"/>
                </a:lnTo>
                <a:lnTo>
                  <a:pt x="0" y="6857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6998306" y="4165596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998306" y="3441768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19" name="Group 19"/>
          <p:cNvGrpSpPr/>
          <p:nvPr/>
        </p:nvGrpSpPr>
        <p:grpSpPr>
          <a:xfrm rot="0">
            <a:off x="11783426" y="3203680"/>
            <a:ext cx="4251244" cy="3822378"/>
            <a:chOff x="0" y="0"/>
            <a:chExt cx="5668326" cy="509650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668264" cy="5096510"/>
            </a:xfrm>
            <a:custGeom>
              <a:avLst/>
              <a:gdLst/>
              <a:ahLst/>
              <a:cxnLst/>
              <a:rect l="l" t="t" r="r" b="b"/>
              <a:pathLst>
                <a:path w="5668264" h="5096510">
                  <a:moveTo>
                    <a:pt x="12700" y="0"/>
                  </a:moveTo>
                  <a:lnTo>
                    <a:pt x="5655564" y="0"/>
                  </a:lnTo>
                  <a:cubicBezTo>
                    <a:pt x="5662549" y="0"/>
                    <a:pt x="5668264" y="5715"/>
                    <a:pt x="5668264" y="12700"/>
                  </a:cubicBezTo>
                  <a:lnTo>
                    <a:pt x="5668264" y="5083810"/>
                  </a:lnTo>
                  <a:cubicBezTo>
                    <a:pt x="5668264" y="5090795"/>
                    <a:pt x="5662549" y="5096510"/>
                    <a:pt x="5655564" y="5096510"/>
                  </a:cubicBezTo>
                  <a:lnTo>
                    <a:pt x="12700" y="5096510"/>
                  </a:lnTo>
                  <a:cubicBezTo>
                    <a:pt x="5715" y="5096510"/>
                    <a:pt x="0" y="5090795"/>
                    <a:pt x="0" y="5083810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083810"/>
                  </a:lnTo>
                  <a:lnTo>
                    <a:pt x="12700" y="5083810"/>
                  </a:lnTo>
                  <a:lnTo>
                    <a:pt x="12700" y="5071110"/>
                  </a:lnTo>
                  <a:lnTo>
                    <a:pt x="5655564" y="5071110"/>
                  </a:lnTo>
                  <a:lnTo>
                    <a:pt x="5655564" y="5083810"/>
                  </a:lnTo>
                  <a:lnTo>
                    <a:pt x="5642864" y="5083810"/>
                  </a:lnTo>
                  <a:lnTo>
                    <a:pt x="5642864" y="12700"/>
                  </a:lnTo>
                  <a:lnTo>
                    <a:pt x="5655564" y="12700"/>
                  </a:lnTo>
                  <a:lnTo>
                    <a:pt x="5655564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21" name="Freeform 21"/>
          <p:cNvSpPr/>
          <p:nvPr/>
        </p:nvSpPr>
        <p:spPr>
          <a:xfrm>
            <a:off x="12163951" y="6688991"/>
            <a:ext cx="635793" cy="68578"/>
          </a:xfrm>
          <a:custGeom>
            <a:avLst/>
            <a:gdLst/>
            <a:ahLst/>
            <a:cxnLst/>
            <a:rect l="l" t="t" r="r" b="b"/>
            <a:pathLst>
              <a:path w="635793" h="68578">
                <a:moveTo>
                  <a:pt x="0" y="0"/>
                </a:moveTo>
                <a:lnTo>
                  <a:pt x="635793" y="0"/>
                </a:lnTo>
                <a:lnTo>
                  <a:pt x="635793" y="68579"/>
                </a:lnTo>
                <a:lnTo>
                  <a:pt x="0" y="6857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2163951" y="4165596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163951" y="3441768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b="-1851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0" y="2956035"/>
            <a:ext cx="18417126" cy="4374932"/>
            <a:chOff x="0" y="0"/>
            <a:chExt cx="24556168" cy="58332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556213" cy="5833237"/>
            </a:xfrm>
            <a:custGeom>
              <a:avLst/>
              <a:gdLst/>
              <a:ahLst/>
              <a:cxnLst/>
              <a:rect l="l" t="t" r="r" b="b"/>
              <a:pathLst>
                <a:path w="24556213" h="5833237">
                  <a:moveTo>
                    <a:pt x="0" y="0"/>
                  </a:moveTo>
                  <a:lnTo>
                    <a:pt x="24556213" y="0"/>
                  </a:lnTo>
                  <a:lnTo>
                    <a:pt x="24556213" y="5833237"/>
                  </a:lnTo>
                  <a:lnTo>
                    <a:pt x="0" y="5833237"/>
                  </a:lnTo>
                  <a:close/>
                </a:path>
              </a:pathLst>
            </a:custGeom>
            <a:solidFill>
              <a:srgbClr val="1C4792">
                <a:alpha val="72941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7820288" y="2956033"/>
            <a:ext cx="118242" cy="4374932"/>
            <a:chOff x="0" y="0"/>
            <a:chExt cx="157656" cy="5833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7470820" y="2956033"/>
            <a:ext cx="118242" cy="4374932"/>
            <a:chOff x="0" y="0"/>
            <a:chExt cx="157656" cy="58332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7121351" y="2956033"/>
            <a:ext cx="118242" cy="4374932"/>
            <a:chOff x="0" y="0"/>
            <a:chExt cx="157656" cy="58332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-10800000">
            <a:off x="18169758" y="2956033"/>
            <a:ext cx="118242" cy="4374932"/>
            <a:chOff x="0" y="0"/>
            <a:chExt cx="157656" cy="58332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5756309" y="4975328"/>
            <a:ext cx="6904509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ea typeface="思源黑体 Bold" panose="020B0800000000000000" charset="-122"/>
              </a:rPr>
              <a:t>第三部分</a:t>
            </a:r>
            <a:endParaRPr lang="en-US" sz="66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756309" y="3298947"/>
            <a:ext cx="6904509" cy="1628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0800">
                <a:solidFill>
                  <a:srgbClr val="FFFFFF"/>
                </a:solidFill>
                <a:latin typeface="思源黑体 Heavy" panose="020B0A00000000000000" charset="-122"/>
              </a:rPr>
              <a:t>03</a:t>
            </a:r>
            <a:endParaRPr lang="en-US" sz="108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756309" y="6073799"/>
            <a:ext cx="6904509" cy="92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思源黑体 Light" panose="020B0400000000000000" charset="-122"/>
              </a:rPr>
              <a:t>ACHIEVEMENT DISPLAY AND APPLICATION</a:t>
            </a:r>
            <a:endParaRPr lang="en-US" sz="3000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3048089" y="213627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6"/>
                </a:lnTo>
                <a:lnTo>
                  <a:pt x="0" y="1630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748866" y="1"/>
            <a:ext cx="8539134" cy="10287002"/>
            <a:chOff x="0" y="0"/>
            <a:chExt cx="11385512" cy="137160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85550" cy="13716000"/>
            </a:xfrm>
            <a:custGeom>
              <a:avLst/>
              <a:gdLst/>
              <a:ahLst/>
              <a:cxnLst/>
              <a:rect l="l" t="t" r="r" b="b"/>
              <a:pathLst>
                <a:path w="11385550" h="13716000">
                  <a:moveTo>
                    <a:pt x="4244086" y="0"/>
                  </a:moveTo>
                  <a:lnTo>
                    <a:pt x="11385550" y="0"/>
                  </a:lnTo>
                  <a:lnTo>
                    <a:pt x="11385550" y="13716000"/>
                  </a:lnTo>
                  <a:lnTo>
                    <a:pt x="2258822" y="13716000"/>
                  </a:lnTo>
                  <a:lnTo>
                    <a:pt x="2083943" y="13514070"/>
                  </a:lnTo>
                  <a:cubicBezTo>
                    <a:pt x="782066" y="11936603"/>
                    <a:pt x="0" y="9914128"/>
                    <a:pt x="0" y="7709027"/>
                  </a:cubicBezTo>
                  <a:cubicBezTo>
                    <a:pt x="0" y="4558792"/>
                    <a:pt x="1596136" y="1781429"/>
                    <a:pt x="4023741" y="141351"/>
                  </a:cubicBezTo>
                  <a:close/>
                </a:path>
              </a:pathLst>
            </a:custGeom>
            <a:blipFill>
              <a:blip r:embed="rId1"/>
              <a:stretch>
                <a:fillRect t="-23683" b="-2368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8429133" y="2695317"/>
            <a:ext cx="215874" cy="215874"/>
            <a:chOff x="0" y="0"/>
            <a:chExt cx="287832" cy="28783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7782" cy="287782"/>
            </a:xfrm>
            <a:custGeom>
              <a:avLst/>
              <a:gdLst/>
              <a:ahLst/>
              <a:cxnLst/>
              <a:rect l="l" t="t" r="r" b="b"/>
              <a:pathLst>
                <a:path w="287782" h="287782">
                  <a:moveTo>
                    <a:pt x="0" y="143891"/>
                  </a:moveTo>
                  <a:cubicBezTo>
                    <a:pt x="0" y="64389"/>
                    <a:pt x="64389" y="0"/>
                    <a:pt x="143891" y="0"/>
                  </a:cubicBezTo>
                  <a:cubicBezTo>
                    <a:pt x="223393" y="0"/>
                    <a:pt x="287782" y="64389"/>
                    <a:pt x="287782" y="143891"/>
                  </a:cubicBezTo>
                  <a:cubicBezTo>
                    <a:pt x="287782" y="223393"/>
                    <a:pt x="223393" y="287782"/>
                    <a:pt x="143891" y="287782"/>
                  </a:cubicBezTo>
                  <a:cubicBezTo>
                    <a:pt x="64389" y="287782"/>
                    <a:pt x="0" y="223393"/>
                    <a:pt x="0" y="1438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455494" y="801493"/>
            <a:ext cx="7266483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第三部分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55494" y="1698470"/>
            <a:ext cx="7266483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ACHIEVEMENT DISPLAY AND APPLICATION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455494" y="5225199"/>
            <a:ext cx="635793" cy="68578"/>
          </a:xfrm>
          <a:custGeom>
            <a:avLst/>
            <a:gdLst/>
            <a:ahLst/>
            <a:cxnLst/>
            <a:rect l="l" t="t" r="r" b="b"/>
            <a:pathLst>
              <a:path w="635793" h="68578">
                <a:moveTo>
                  <a:pt x="0" y="0"/>
                </a:moveTo>
                <a:lnTo>
                  <a:pt x="635793" y="0"/>
                </a:lnTo>
                <a:lnTo>
                  <a:pt x="635793" y="68578"/>
                </a:lnTo>
                <a:lnTo>
                  <a:pt x="0" y="68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455494" y="3536607"/>
            <a:ext cx="6146415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55494" y="2812779"/>
            <a:ext cx="6146415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455494" y="8689210"/>
            <a:ext cx="635793" cy="68578"/>
          </a:xfrm>
          <a:custGeom>
            <a:avLst/>
            <a:gdLst/>
            <a:ahLst/>
            <a:cxnLst/>
            <a:rect l="l" t="t" r="r" b="b"/>
            <a:pathLst>
              <a:path w="635793" h="68578">
                <a:moveTo>
                  <a:pt x="0" y="0"/>
                </a:moveTo>
                <a:lnTo>
                  <a:pt x="635793" y="0"/>
                </a:lnTo>
                <a:lnTo>
                  <a:pt x="635793" y="68578"/>
                </a:lnTo>
                <a:lnTo>
                  <a:pt x="0" y="68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455494" y="7000618"/>
            <a:ext cx="6146415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55494" y="6276790"/>
            <a:ext cx="6146415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323263" y="2664120"/>
            <a:ext cx="215874" cy="215874"/>
            <a:chOff x="0" y="0"/>
            <a:chExt cx="287832" cy="2878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7782" cy="287782"/>
            </a:xfrm>
            <a:custGeom>
              <a:avLst/>
              <a:gdLst/>
              <a:ahLst/>
              <a:cxnLst/>
              <a:rect l="l" t="t" r="r" b="b"/>
              <a:pathLst>
                <a:path w="287782" h="287782">
                  <a:moveTo>
                    <a:pt x="0" y="143891"/>
                  </a:moveTo>
                  <a:cubicBezTo>
                    <a:pt x="0" y="64389"/>
                    <a:pt x="64389" y="0"/>
                    <a:pt x="143891" y="0"/>
                  </a:cubicBezTo>
                  <a:cubicBezTo>
                    <a:pt x="223393" y="0"/>
                    <a:pt x="287782" y="64389"/>
                    <a:pt x="287782" y="143891"/>
                  </a:cubicBezTo>
                  <a:cubicBezTo>
                    <a:pt x="287782" y="223393"/>
                    <a:pt x="223393" y="287782"/>
                    <a:pt x="143891" y="287782"/>
                  </a:cubicBezTo>
                  <a:cubicBezTo>
                    <a:pt x="64389" y="287782"/>
                    <a:pt x="0" y="223393"/>
                    <a:pt x="0" y="1438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1028700" y="3185054"/>
            <a:ext cx="3246471" cy="6344393"/>
            <a:chOff x="0" y="0"/>
            <a:chExt cx="4328628" cy="84591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28668" cy="8459198"/>
            </a:xfrm>
            <a:custGeom>
              <a:avLst/>
              <a:gdLst/>
              <a:ahLst/>
              <a:cxnLst/>
              <a:rect l="l" t="t" r="r" b="b"/>
              <a:pathLst>
                <a:path w="4328668" h="8459198">
                  <a:moveTo>
                    <a:pt x="0" y="157510"/>
                  </a:moveTo>
                  <a:cubicBezTo>
                    <a:pt x="0" y="70709"/>
                    <a:pt x="18415" y="0"/>
                    <a:pt x="41021" y="0"/>
                  </a:cubicBezTo>
                  <a:lnTo>
                    <a:pt x="4287647" y="0"/>
                  </a:lnTo>
                  <a:cubicBezTo>
                    <a:pt x="4310253" y="0"/>
                    <a:pt x="4328668" y="70709"/>
                    <a:pt x="4328668" y="157510"/>
                  </a:cubicBezTo>
                  <a:lnTo>
                    <a:pt x="4328668" y="8301707"/>
                  </a:lnTo>
                  <a:cubicBezTo>
                    <a:pt x="4328668" y="8388509"/>
                    <a:pt x="4310253" y="8459198"/>
                    <a:pt x="4287647" y="8459198"/>
                  </a:cubicBezTo>
                  <a:lnTo>
                    <a:pt x="41021" y="8459198"/>
                  </a:lnTo>
                  <a:cubicBezTo>
                    <a:pt x="18415" y="8459198"/>
                    <a:pt x="0" y="8388509"/>
                    <a:pt x="0" y="8301707"/>
                  </a:cubicBezTo>
                  <a:close/>
                </a:path>
              </a:pathLst>
            </a:custGeom>
            <a:blipFill>
              <a:blip r:embed="rId1"/>
              <a:stretch>
                <a:fillRect l="-19004" r="-19004" b="-593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5534175" y="3185054"/>
            <a:ext cx="3246471" cy="3036623"/>
            <a:chOff x="0" y="0"/>
            <a:chExt cx="4328628" cy="404883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328668" cy="4048838"/>
            </a:xfrm>
            <a:custGeom>
              <a:avLst/>
              <a:gdLst/>
              <a:ahLst/>
              <a:cxnLst/>
              <a:rect l="l" t="t" r="r" b="b"/>
              <a:pathLst>
                <a:path w="4328668" h="4048838">
                  <a:moveTo>
                    <a:pt x="0" y="75389"/>
                  </a:moveTo>
                  <a:cubicBezTo>
                    <a:pt x="0" y="33843"/>
                    <a:pt x="18415" y="0"/>
                    <a:pt x="41021" y="0"/>
                  </a:cubicBezTo>
                  <a:lnTo>
                    <a:pt x="4287647" y="0"/>
                  </a:lnTo>
                  <a:cubicBezTo>
                    <a:pt x="4310253" y="0"/>
                    <a:pt x="4328668" y="33843"/>
                    <a:pt x="4328668" y="75389"/>
                  </a:cubicBezTo>
                  <a:lnTo>
                    <a:pt x="4328668" y="3973455"/>
                  </a:lnTo>
                  <a:cubicBezTo>
                    <a:pt x="4328668" y="4015000"/>
                    <a:pt x="4310253" y="4048838"/>
                    <a:pt x="4287647" y="4048838"/>
                  </a:cubicBezTo>
                  <a:lnTo>
                    <a:pt x="41021" y="4048838"/>
                  </a:lnTo>
                  <a:cubicBezTo>
                    <a:pt x="18415" y="4048838"/>
                    <a:pt x="0" y="4015000"/>
                    <a:pt x="0" y="3973455"/>
                  </a:cubicBezTo>
                  <a:close/>
                </a:path>
              </a:pathLst>
            </a:custGeom>
            <a:blipFill>
              <a:blip r:embed="rId2"/>
              <a:stretch>
                <a:fillRect l="-13693" r="-13693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9775758" y="3185054"/>
            <a:ext cx="3246471" cy="3036623"/>
            <a:chOff x="0" y="0"/>
            <a:chExt cx="4328628" cy="404883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328668" cy="4048838"/>
            </a:xfrm>
            <a:custGeom>
              <a:avLst/>
              <a:gdLst/>
              <a:ahLst/>
              <a:cxnLst/>
              <a:rect l="l" t="t" r="r" b="b"/>
              <a:pathLst>
                <a:path w="4328668" h="4048838">
                  <a:moveTo>
                    <a:pt x="0" y="75389"/>
                  </a:moveTo>
                  <a:cubicBezTo>
                    <a:pt x="0" y="33843"/>
                    <a:pt x="18415" y="0"/>
                    <a:pt x="41021" y="0"/>
                  </a:cubicBezTo>
                  <a:lnTo>
                    <a:pt x="4287647" y="0"/>
                  </a:lnTo>
                  <a:cubicBezTo>
                    <a:pt x="4310253" y="0"/>
                    <a:pt x="4328668" y="33843"/>
                    <a:pt x="4328668" y="75389"/>
                  </a:cubicBezTo>
                  <a:lnTo>
                    <a:pt x="4328668" y="3973455"/>
                  </a:lnTo>
                  <a:cubicBezTo>
                    <a:pt x="4328668" y="4015000"/>
                    <a:pt x="4310253" y="4048838"/>
                    <a:pt x="4287647" y="4048838"/>
                  </a:cubicBezTo>
                  <a:lnTo>
                    <a:pt x="41021" y="4048838"/>
                  </a:lnTo>
                  <a:cubicBezTo>
                    <a:pt x="18415" y="4048838"/>
                    <a:pt x="0" y="4015000"/>
                    <a:pt x="0" y="3973455"/>
                  </a:cubicBezTo>
                  <a:close/>
                </a:path>
              </a:pathLst>
            </a:custGeom>
            <a:blipFill>
              <a:blip r:embed="rId3"/>
              <a:stretch>
                <a:fillRect l="-20151" r="-20151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14012829" y="3185054"/>
            <a:ext cx="3246471" cy="3036623"/>
            <a:chOff x="0" y="0"/>
            <a:chExt cx="4328628" cy="40488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328668" cy="4048838"/>
            </a:xfrm>
            <a:custGeom>
              <a:avLst/>
              <a:gdLst/>
              <a:ahLst/>
              <a:cxnLst/>
              <a:rect l="l" t="t" r="r" b="b"/>
              <a:pathLst>
                <a:path w="4328668" h="4048838">
                  <a:moveTo>
                    <a:pt x="0" y="75389"/>
                  </a:moveTo>
                  <a:cubicBezTo>
                    <a:pt x="0" y="33843"/>
                    <a:pt x="18415" y="0"/>
                    <a:pt x="41021" y="0"/>
                  </a:cubicBezTo>
                  <a:lnTo>
                    <a:pt x="4287647" y="0"/>
                  </a:lnTo>
                  <a:cubicBezTo>
                    <a:pt x="4310253" y="0"/>
                    <a:pt x="4328668" y="33843"/>
                    <a:pt x="4328668" y="75389"/>
                  </a:cubicBezTo>
                  <a:lnTo>
                    <a:pt x="4328668" y="3973455"/>
                  </a:lnTo>
                  <a:cubicBezTo>
                    <a:pt x="4328668" y="4015000"/>
                    <a:pt x="4310253" y="4048838"/>
                    <a:pt x="4287647" y="4048838"/>
                  </a:cubicBezTo>
                  <a:lnTo>
                    <a:pt x="41021" y="4048838"/>
                  </a:lnTo>
                  <a:cubicBezTo>
                    <a:pt x="18415" y="4048838"/>
                    <a:pt x="0" y="4015000"/>
                    <a:pt x="0" y="3973455"/>
                  </a:cubicBezTo>
                  <a:close/>
                </a:path>
              </a:pathLst>
            </a:custGeom>
            <a:blipFill>
              <a:blip r:embed="rId4"/>
              <a:stretch>
                <a:fillRect l="-27706" r="-27706"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455494" y="801493"/>
            <a:ext cx="7266483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第三部分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55494" y="1698470"/>
            <a:ext cx="7266483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ACHIEVEMENT DISPLAY AND APPLICATION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412313" y="7259830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12313" y="6536002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653896" y="7259830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653896" y="6536002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896565" y="7259830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3896565" y="6536002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058897" y="3565812"/>
            <a:ext cx="5540467" cy="5318292"/>
            <a:chOff x="0" y="0"/>
            <a:chExt cx="7387290" cy="7091056"/>
          </a:xfrm>
        </p:grpSpPr>
        <p:grpSp>
          <p:nvGrpSpPr>
            <p:cNvPr id="3" name="Group 3"/>
            <p:cNvGrpSpPr/>
            <p:nvPr/>
          </p:nvGrpSpPr>
          <p:grpSpPr>
            <a:xfrm rot="0">
              <a:off x="187320" y="209224"/>
              <a:ext cx="7006364" cy="6673936"/>
              <a:chOff x="0" y="0"/>
              <a:chExt cx="7006364" cy="667393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-1016" y="-889"/>
                <a:ext cx="7008495" cy="6674739"/>
              </a:xfrm>
              <a:custGeom>
                <a:avLst/>
                <a:gdLst/>
                <a:ahLst/>
                <a:cxnLst/>
                <a:rect l="l" t="t" r="r" b="b"/>
                <a:pathLst>
                  <a:path w="7008495" h="6674739">
                    <a:moveTo>
                      <a:pt x="6223" y="2542794"/>
                    </a:moveTo>
                    <a:lnTo>
                      <a:pt x="3496691" y="3302"/>
                    </a:lnTo>
                    <a:cubicBezTo>
                      <a:pt x="3501136" y="0"/>
                      <a:pt x="3507232" y="0"/>
                      <a:pt x="3511677" y="3302"/>
                    </a:cubicBezTo>
                    <a:lnTo>
                      <a:pt x="7002145" y="2542794"/>
                    </a:lnTo>
                    <a:cubicBezTo>
                      <a:pt x="7006590" y="2545969"/>
                      <a:pt x="7008495" y="2551811"/>
                      <a:pt x="7006717" y="2557018"/>
                    </a:cubicBezTo>
                    <a:lnTo>
                      <a:pt x="5673471" y="6665976"/>
                    </a:lnTo>
                    <a:cubicBezTo>
                      <a:pt x="5671820" y="6671183"/>
                      <a:pt x="5666867" y="6674739"/>
                      <a:pt x="5661406" y="6674739"/>
                    </a:cubicBezTo>
                    <a:lnTo>
                      <a:pt x="1346962" y="6674739"/>
                    </a:lnTo>
                    <a:cubicBezTo>
                      <a:pt x="1341501" y="6674739"/>
                      <a:pt x="1336548" y="6671183"/>
                      <a:pt x="1334897" y="6665976"/>
                    </a:cubicBezTo>
                    <a:lnTo>
                      <a:pt x="1651" y="2557018"/>
                    </a:lnTo>
                    <a:cubicBezTo>
                      <a:pt x="0" y="2551811"/>
                      <a:pt x="1778" y="2546096"/>
                      <a:pt x="6223" y="2542794"/>
                    </a:cubicBezTo>
                    <a:moveTo>
                      <a:pt x="21209" y="2563368"/>
                    </a:moveTo>
                    <a:lnTo>
                      <a:pt x="13716" y="2553081"/>
                    </a:lnTo>
                    <a:lnTo>
                      <a:pt x="25781" y="2549144"/>
                    </a:lnTo>
                    <a:lnTo>
                      <a:pt x="1359027" y="6658229"/>
                    </a:lnTo>
                    <a:lnTo>
                      <a:pt x="1346962" y="6662166"/>
                    </a:lnTo>
                    <a:lnTo>
                      <a:pt x="1346962" y="6649466"/>
                    </a:lnTo>
                    <a:lnTo>
                      <a:pt x="5661406" y="6649466"/>
                    </a:lnTo>
                    <a:lnTo>
                      <a:pt x="5661406" y="6662166"/>
                    </a:lnTo>
                    <a:lnTo>
                      <a:pt x="5649341" y="6658229"/>
                    </a:lnTo>
                    <a:lnTo>
                      <a:pt x="6982587" y="2549144"/>
                    </a:lnTo>
                    <a:lnTo>
                      <a:pt x="6994652" y="2553081"/>
                    </a:lnTo>
                    <a:lnTo>
                      <a:pt x="6987159" y="2563368"/>
                    </a:lnTo>
                    <a:lnTo>
                      <a:pt x="3496691" y="23876"/>
                    </a:lnTo>
                    <a:lnTo>
                      <a:pt x="3504184" y="13589"/>
                    </a:lnTo>
                    <a:lnTo>
                      <a:pt x="3511677" y="23876"/>
                    </a:lnTo>
                    <a:lnTo>
                      <a:pt x="21209" y="2563368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 rot="0">
              <a:off x="924172" y="994912"/>
              <a:ext cx="5540564" cy="5276728"/>
              <a:chOff x="0" y="0"/>
              <a:chExt cx="5540564" cy="527672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5540502" cy="5276723"/>
              </a:xfrm>
              <a:custGeom>
                <a:avLst/>
                <a:gdLst/>
                <a:ahLst/>
                <a:cxnLst/>
                <a:rect l="l" t="t" r="r" b="b"/>
                <a:pathLst>
                  <a:path w="5540502" h="5276723">
                    <a:moveTo>
                      <a:pt x="0" y="2015490"/>
                    </a:moveTo>
                    <a:lnTo>
                      <a:pt x="2770251" y="0"/>
                    </a:lnTo>
                    <a:lnTo>
                      <a:pt x="5540502" y="2015490"/>
                    </a:lnTo>
                    <a:lnTo>
                      <a:pt x="4482465" y="5276723"/>
                    </a:lnTo>
                    <a:lnTo>
                      <a:pt x="1058164" y="5276723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0">
              <a:off x="0" y="2547872"/>
              <a:ext cx="399004" cy="399004"/>
              <a:chOff x="0" y="0"/>
              <a:chExt cx="399004" cy="39900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99034" cy="399034"/>
              </a:xfrm>
              <a:custGeom>
                <a:avLst/>
                <a:gdLst/>
                <a:ahLst/>
                <a:cxnLst/>
                <a:rect l="l" t="t" r="r" b="b"/>
                <a:pathLst>
                  <a:path w="399034" h="399034">
                    <a:moveTo>
                      <a:pt x="0" y="199517"/>
                    </a:moveTo>
                    <a:cubicBezTo>
                      <a:pt x="0" y="89281"/>
                      <a:pt x="89281" y="0"/>
                      <a:pt x="199517" y="0"/>
                    </a:cubicBezTo>
                    <a:cubicBezTo>
                      <a:pt x="309753" y="0"/>
                      <a:pt x="399034" y="89281"/>
                      <a:pt x="399034" y="199517"/>
                    </a:cubicBezTo>
                    <a:cubicBezTo>
                      <a:pt x="399034" y="309753"/>
                      <a:pt x="309626" y="399034"/>
                      <a:pt x="199517" y="399034"/>
                    </a:cubicBezTo>
                    <a:cubicBezTo>
                      <a:pt x="89408" y="399034"/>
                      <a:pt x="0" y="309626"/>
                      <a:pt x="0" y="199517"/>
                    </a:cubicBezTo>
                    <a:close/>
                  </a:path>
                </a:pathLst>
              </a:custGeom>
              <a:solidFill>
                <a:srgbClr val="2F528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 rot="0">
              <a:off x="3491002" y="0"/>
              <a:ext cx="399004" cy="399004"/>
              <a:chOff x="0" y="0"/>
              <a:chExt cx="399004" cy="39900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99034" cy="399034"/>
              </a:xfrm>
              <a:custGeom>
                <a:avLst/>
                <a:gdLst/>
                <a:ahLst/>
                <a:cxnLst/>
                <a:rect l="l" t="t" r="r" b="b"/>
                <a:pathLst>
                  <a:path w="399034" h="399034">
                    <a:moveTo>
                      <a:pt x="0" y="199517"/>
                    </a:moveTo>
                    <a:cubicBezTo>
                      <a:pt x="0" y="89281"/>
                      <a:pt x="89281" y="0"/>
                      <a:pt x="199517" y="0"/>
                    </a:cubicBezTo>
                    <a:cubicBezTo>
                      <a:pt x="309753" y="0"/>
                      <a:pt x="399034" y="89281"/>
                      <a:pt x="399034" y="199517"/>
                    </a:cubicBezTo>
                    <a:cubicBezTo>
                      <a:pt x="399034" y="309753"/>
                      <a:pt x="309626" y="399034"/>
                      <a:pt x="199517" y="399034"/>
                    </a:cubicBezTo>
                    <a:cubicBezTo>
                      <a:pt x="89408" y="399034"/>
                      <a:pt x="0" y="309626"/>
                      <a:pt x="0" y="199517"/>
                    </a:cubicBezTo>
                    <a:close/>
                  </a:path>
                </a:pathLst>
              </a:custGeom>
              <a:solidFill>
                <a:srgbClr val="2F528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 rot="0">
              <a:off x="6988286" y="2554608"/>
              <a:ext cx="399004" cy="399004"/>
              <a:chOff x="0" y="0"/>
              <a:chExt cx="399004" cy="399004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99034" cy="399034"/>
              </a:xfrm>
              <a:custGeom>
                <a:avLst/>
                <a:gdLst/>
                <a:ahLst/>
                <a:cxnLst/>
                <a:rect l="l" t="t" r="r" b="b"/>
                <a:pathLst>
                  <a:path w="399034" h="399034">
                    <a:moveTo>
                      <a:pt x="0" y="199517"/>
                    </a:moveTo>
                    <a:cubicBezTo>
                      <a:pt x="0" y="89281"/>
                      <a:pt x="89281" y="0"/>
                      <a:pt x="199517" y="0"/>
                    </a:cubicBezTo>
                    <a:cubicBezTo>
                      <a:pt x="309753" y="0"/>
                      <a:pt x="399034" y="89281"/>
                      <a:pt x="399034" y="199517"/>
                    </a:cubicBezTo>
                    <a:cubicBezTo>
                      <a:pt x="399034" y="309753"/>
                      <a:pt x="309626" y="399034"/>
                      <a:pt x="199517" y="399034"/>
                    </a:cubicBezTo>
                    <a:cubicBezTo>
                      <a:pt x="89408" y="399034"/>
                      <a:pt x="0" y="309626"/>
                      <a:pt x="0" y="199517"/>
                    </a:cubicBezTo>
                    <a:close/>
                  </a:path>
                </a:pathLst>
              </a:custGeom>
              <a:solidFill>
                <a:srgbClr val="2F528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 rot="0">
              <a:off x="5680000" y="6692052"/>
              <a:ext cx="399004" cy="399004"/>
              <a:chOff x="0" y="0"/>
              <a:chExt cx="399004" cy="39900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399034" cy="399034"/>
              </a:xfrm>
              <a:custGeom>
                <a:avLst/>
                <a:gdLst/>
                <a:ahLst/>
                <a:cxnLst/>
                <a:rect l="l" t="t" r="r" b="b"/>
                <a:pathLst>
                  <a:path w="399034" h="399034">
                    <a:moveTo>
                      <a:pt x="0" y="199517"/>
                    </a:moveTo>
                    <a:cubicBezTo>
                      <a:pt x="0" y="89281"/>
                      <a:pt x="89281" y="0"/>
                      <a:pt x="199517" y="0"/>
                    </a:cubicBezTo>
                    <a:cubicBezTo>
                      <a:pt x="309753" y="0"/>
                      <a:pt x="399034" y="89281"/>
                      <a:pt x="399034" y="199517"/>
                    </a:cubicBezTo>
                    <a:cubicBezTo>
                      <a:pt x="399034" y="309753"/>
                      <a:pt x="309626" y="399034"/>
                      <a:pt x="199517" y="399034"/>
                    </a:cubicBezTo>
                    <a:cubicBezTo>
                      <a:pt x="89408" y="399034"/>
                      <a:pt x="0" y="309626"/>
                      <a:pt x="0" y="199517"/>
                    </a:cubicBezTo>
                    <a:close/>
                  </a:path>
                </a:pathLst>
              </a:custGeom>
              <a:solidFill>
                <a:srgbClr val="2F528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 rot="0">
              <a:off x="1336456" y="6692052"/>
              <a:ext cx="399004" cy="399004"/>
              <a:chOff x="0" y="0"/>
              <a:chExt cx="399004" cy="39900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399034" cy="399034"/>
              </a:xfrm>
              <a:custGeom>
                <a:avLst/>
                <a:gdLst/>
                <a:ahLst/>
                <a:cxnLst/>
                <a:rect l="l" t="t" r="r" b="b"/>
                <a:pathLst>
                  <a:path w="399034" h="399034">
                    <a:moveTo>
                      <a:pt x="0" y="199517"/>
                    </a:moveTo>
                    <a:cubicBezTo>
                      <a:pt x="0" y="89281"/>
                      <a:pt x="89281" y="0"/>
                      <a:pt x="199517" y="0"/>
                    </a:cubicBezTo>
                    <a:cubicBezTo>
                      <a:pt x="309753" y="0"/>
                      <a:pt x="399034" y="89281"/>
                      <a:pt x="399034" y="199517"/>
                    </a:cubicBezTo>
                    <a:cubicBezTo>
                      <a:pt x="399034" y="309753"/>
                      <a:pt x="309626" y="399034"/>
                      <a:pt x="199517" y="399034"/>
                    </a:cubicBezTo>
                    <a:cubicBezTo>
                      <a:pt x="89408" y="399034"/>
                      <a:pt x="0" y="309626"/>
                      <a:pt x="0" y="199517"/>
                    </a:cubicBezTo>
                    <a:close/>
                  </a:path>
                </a:pathLst>
              </a:custGeom>
              <a:solidFill>
                <a:srgbClr val="2F528F"/>
              </a:solidFill>
            </p:spPr>
          </p:sp>
        </p:grpSp>
      </p:grpSp>
      <p:grpSp>
        <p:nvGrpSpPr>
          <p:cNvPr id="17" name="Group 17"/>
          <p:cNvGrpSpPr/>
          <p:nvPr/>
        </p:nvGrpSpPr>
        <p:grpSpPr>
          <a:xfrm rot="0">
            <a:off x="9267394" y="5811221"/>
            <a:ext cx="1123473" cy="1123473"/>
            <a:chOff x="0" y="0"/>
            <a:chExt cx="1497964" cy="1497964"/>
          </a:xfrm>
        </p:grpSpPr>
        <p:grpSp>
          <p:nvGrpSpPr>
            <p:cNvPr id="18" name="Group 18"/>
            <p:cNvGrpSpPr/>
            <p:nvPr/>
          </p:nvGrpSpPr>
          <p:grpSpPr>
            <a:xfrm rot="0">
              <a:off x="0" y="0"/>
              <a:ext cx="933452" cy="535322"/>
              <a:chOff x="0" y="0"/>
              <a:chExt cx="933452" cy="535322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936752" cy="535305"/>
              </a:xfrm>
              <a:custGeom>
                <a:avLst/>
                <a:gdLst/>
                <a:ahLst/>
                <a:cxnLst/>
                <a:rect l="l" t="t" r="r" b="b"/>
                <a:pathLst>
                  <a:path w="936752" h="535305">
                    <a:moveTo>
                      <a:pt x="264541" y="0"/>
                    </a:moveTo>
                    <a:cubicBezTo>
                      <a:pt x="374142" y="0"/>
                      <a:pt x="468122" y="67437"/>
                      <a:pt x="508254" y="163449"/>
                    </a:cubicBezTo>
                    <a:lnTo>
                      <a:pt x="509397" y="169164"/>
                    </a:lnTo>
                    <a:lnTo>
                      <a:pt x="697611" y="169164"/>
                    </a:lnTo>
                    <a:cubicBezTo>
                      <a:pt x="708787" y="169164"/>
                      <a:pt x="717804" y="152273"/>
                      <a:pt x="717804" y="131445"/>
                    </a:cubicBezTo>
                    <a:lnTo>
                      <a:pt x="717804" y="94234"/>
                    </a:lnTo>
                    <a:cubicBezTo>
                      <a:pt x="717804" y="65151"/>
                      <a:pt x="734568" y="46990"/>
                      <a:pt x="748157" y="61595"/>
                    </a:cubicBezTo>
                    <a:lnTo>
                      <a:pt x="923290" y="250190"/>
                    </a:lnTo>
                    <a:cubicBezTo>
                      <a:pt x="936752" y="264668"/>
                      <a:pt x="936752" y="301117"/>
                      <a:pt x="923290" y="315595"/>
                    </a:cubicBezTo>
                    <a:lnTo>
                      <a:pt x="748157" y="504317"/>
                    </a:lnTo>
                    <a:cubicBezTo>
                      <a:pt x="734695" y="518795"/>
                      <a:pt x="717804" y="500761"/>
                      <a:pt x="717804" y="471678"/>
                    </a:cubicBezTo>
                    <a:lnTo>
                      <a:pt x="717804" y="434340"/>
                    </a:lnTo>
                    <a:cubicBezTo>
                      <a:pt x="717804" y="413512"/>
                      <a:pt x="708787" y="396621"/>
                      <a:pt x="697611" y="396621"/>
                    </a:cubicBezTo>
                    <a:lnTo>
                      <a:pt x="491744" y="396621"/>
                    </a:lnTo>
                    <a:lnTo>
                      <a:pt x="451612" y="456946"/>
                    </a:lnTo>
                    <a:cubicBezTo>
                      <a:pt x="403733" y="505333"/>
                      <a:pt x="337566" y="535305"/>
                      <a:pt x="264541" y="535305"/>
                    </a:cubicBezTo>
                    <a:cubicBezTo>
                      <a:pt x="118364" y="535305"/>
                      <a:pt x="0" y="415544"/>
                      <a:pt x="0" y="267716"/>
                    </a:cubicBezTo>
                    <a:cubicBezTo>
                      <a:pt x="0" y="119888"/>
                      <a:pt x="118364" y="0"/>
                      <a:pt x="26454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20" name="Group 20"/>
            <p:cNvGrpSpPr/>
            <p:nvPr/>
          </p:nvGrpSpPr>
          <p:grpSpPr>
            <a:xfrm rot="-5400000">
              <a:off x="-207805" y="761161"/>
              <a:ext cx="944608" cy="528998"/>
              <a:chOff x="0" y="0"/>
              <a:chExt cx="944608" cy="528998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947928" cy="528955"/>
              </a:xfrm>
              <a:custGeom>
                <a:avLst/>
                <a:gdLst/>
                <a:ahLst/>
                <a:cxnLst/>
                <a:rect l="l" t="t" r="r" b="b"/>
                <a:pathLst>
                  <a:path w="947928" h="528955">
                    <a:moveTo>
                      <a:pt x="267716" y="0"/>
                    </a:moveTo>
                    <a:cubicBezTo>
                      <a:pt x="378587" y="0"/>
                      <a:pt x="473710" y="66548"/>
                      <a:pt x="514223" y="161544"/>
                    </a:cubicBezTo>
                    <a:lnTo>
                      <a:pt x="515366" y="167259"/>
                    </a:lnTo>
                    <a:lnTo>
                      <a:pt x="705866" y="167259"/>
                    </a:lnTo>
                    <a:cubicBezTo>
                      <a:pt x="717169" y="167259"/>
                      <a:pt x="726313" y="150495"/>
                      <a:pt x="726313" y="129921"/>
                    </a:cubicBezTo>
                    <a:lnTo>
                      <a:pt x="726313" y="93091"/>
                    </a:lnTo>
                    <a:cubicBezTo>
                      <a:pt x="726313" y="64389"/>
                      <a:pt x="743331" y="46482"/>
                      <a:pt x="756920" y="60833"/>
                    </a:cubicBezTo>
                    <a:lnTo>
                      <a:pt x="934339" y="247269"/>
                    </a:lnTo>
                    <a:cubicBezTo>
                      <a:pt x="947928" y="261620"/>
                      <a:pt x="947928" y="297561"/>
                      <a:pt x="934339" y="311912"/>
                    </a:cubicBezTo>
                    <a:lnTo>
                      <a:pt x="757047" y="498348"/>
                    </a:lnTo>
                    <a:cubicBezTo>
                      <a:pt x="743458" y="512699"/>
                      <a:pt x="726440" y="494792"/>
                      <a:pt x="726440" y="466090"/>
                    </a:cubicBezTo>
                    <a:lnTo>
                      <a:pt x="726440" y="429260"/>
                    </a:lnTo>
                    <a:cubicBezTo>
                      <a:pt x="726440" y="408686"/>
                      <a:pt x="717296" y="391922"/>
                      <a:pt x="705993" y="391922"/>
                    </a:cubicBezTo>
                    <a:lnTo>
                      <a:pt x="497586" y="391922"/>
                    </a:lnTo>
                    <a:lnTo>
                      <a:pt x="456946" y="451485"/>
                    </a:lnTo>
                    <a:cubicBezTo>
                      <a:pt x="408559" y="499364"/>
                      <a:pt x="341630" y="528955"/>
                      <a:pt x="267716" y="528955"/>
                    </a:cubicBezTo>
                    <a:cubicBezTo>
                      <a:pt x="119888" y="528955"/>
                      <a:pt x="0" y="410591"/>
                      <a:pt x="0" y="264541"/>
                    </a:cubicBezTo>
                    <a:cubicBezTo>
                      <a:pt x="0" y="118491"/>
                      <a:pt x="119888" y="0"/>
                      <a:pt x="26771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22" name="Group 22"/>
            <p:cNvGrpSpPr/>
            <p:nvPr/>
          </p:nvGrpSpPr>
          <p:grpSpPr>
            <a:xfrm rot="-10800000">
              <a:off x="564512" y="962642"/>
              <a:ext cx="933452" cy="535322"/>
              <a:chOff x="0" y="0"/>
              <a:chExt cx="933452" cy="535322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936752" cy="535305"/>
              </a:xfrm>
              <a:custGeom>
                <a:avLst/>
                <a:gdLst/>
                <a:ahLst/>
                <a:cxnLst/>
                <a:rect l="l" t="t" r="r" b="b"/>
                <a:pathLst>
                  <a:path w="936752" h="535305">
                    <a:moveTo>
                      <a:pt x="264541" y="0"/>
                    </a:moveTo>
                    <a:cubicBezTo>
                      <a:pt x="374142" y="0"/>
                      <a:pt x="468122" y="67437"/>
                      <a:pt x="508254" y="163449"/>
                    </a:cubicBezTo>
                    <a:lnTo>
                      <a:pt x="509397" y="169164"/>
                    </a:lnTo>
                    <a:lnTo>
                      <a:pt x="697611" y="169164"/>
                    </a:lnTo>
                    <a:cubicBezTo>
                      <a:pt x="708787" y="169164"/>
                      <a:pt x="717804" y="152273"/>
                      <a:pt x="717804" y="131445"/>
                    </a:cubicBezTo>
                    <a:lnTo>
                      <a:pt x="717804" y="94234"/>
                    </a:lnTo>
                    <a:cubicBezTo>
                      <a:pt x="717804" y="65151"/>
                      <a:pt x="734568" y="46990"/>
                      <a:pt x="748157" y="61595"/>
                    </a:cubicBezTo>
                    <a:lnTo>
                      <a:pt x="923290" y="250190"/>
                    </a:lnTo>
                    <a:cubicBezTo>
                      <a:pt x="936752" y="264668"/>
                      <a:pt x="936752" y="301117"/>
                      <a:pt x="923290" y="315595"/>
                    </a:cubicBezTo>
                    <a:lnTo>
                      <a:pt x="748157" y="504317"/>
                    </a:lnTo>
                    <a:cubicBezTo>
                      <a:pt x="734695" y="518795"/>
                      <a:pt x="717804" y="500761"/>
                      <a:pt x="717804" y="471678"/>
                    </a:cubicBezTo>
                    <a:lnTo>
                      <a:pt x="717804" y="434340"/>
                    </a:lnTo>
                    <a:cubicBezTo>
                      <a:pt x="717804" y="413512"/>
                      <a:pt x="708787" y="396621"/>
                      <a:pt x="697611" y="396621"/>
                    </a:cubicBezTo>
                    <a:lnTo>
                      <a:pt x="491744" y="396621"/>
                    </a:lnTo>
                    <a:lnTo>
                      <a:pt x="451612" y="456946"/>
                    </a:lnTo>
                    <a:cubicBezTo>
                      <a:pt x="403733" y="505333"/>
                      <a:pt x="337566" y="535305"/>
                      <a:pt x="264541" y="535305"/>
                    </a:cubicBezTo>
                    <a:cubicBezTo>
                      <a:pt x="118364" y="535305"/>
                      <a:pt x="0" y="415544"/>
                      <a:pt x="0" y="267716"/>
                    </a:cubicBezTo>
                    <a:cubicBezTo>
                      <a:pt x="0" y="119888"/>
                      <a:pt x="118364" y="0"/>
                      <a:pt x="26454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 rot="5400000">
              <a:off x="761157" y="236658"/>
              <a:ext cx="944608" cy="528998"/>
              <a:chOff x="0" y="0"/>
              <a:chExt cx="944608" cy="52899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947928" cy="528955"/>
              </a:xfrm>
              <a:custGeom>
                <a:avLst/>
                <a:gdLst/>
                <a:ahLst/>
                <a:cxnLst/>
                <a:rect l="l" t="t" r="r" b="b"/>
                <a:pathLst>
                  <a:path w="947928" h="528955">
                    <a:moveTo>
                      <a:pt x="267716" y="0"/>
                    </a:moveTo>
                    <a:cubicBezTo>
                      <a:pt x="378587" y="0"/>
                      <a:pt x="473710" y="66548"/>
                      <a:pt x="514223" y="161544"/>
                    </a:cubicBezTo>
                    <a:lnTo>
                      <a:pt x="515366" y="167259"/>
                    </a:lnTo>
                    <a:lnTo>
                      <a:pt x="705866" y="167259"/>
                    </a:lnTo>
                    <a:cubicBezTo>
                      <a:pt x="717169" y="167259"/>
                      <a:pt x="726313" y="150495"/>
                      <a:pt x="726313" y="129921"/>
                    </a:cubicBezTo>
                    <a:lnTo>
                      <a:pt x="726313" y="93091"/>
                    </a:lnTo>
                    <a:cubicBezTo>
                      <a:pt x="726313" y="64389"/>
                      <a:pt x="743331" y="46482"/>
                      <a:pt x="756920" y="60833"/>
                    </a:cubicBezTo>
                    <a:lnTo>
                      <a:pt x="934339" y="247269"/>
                    </a:lnTo>
                    <a:cubicBezTo>
                      <a:pt x="947928" y="261620"/>
                      <a:pt x="947928" y="297561"/>
                      <a:pt x="934339" y="311912"/>
                    </a:cubicBezTo>
                    <a:lnTo>
                      <a:pt x="757047" y="498348"/>
                    </a:lnTo>
                    <a:cubicBezTo>
                      <a:pt x="743458" y="512699"/>
                      <a:pt x="726440" y="494792"/>
                      <a:pt x="726440" y="466090"/>
                    </a:cubicBezTo>
                    <a:lnTo>
                      <a:pt x="726440" y="429260"/>
                    </a:lnTo>
                    <a:cubicBezTo>
                      <a:pt x="726440" y="408686"/>
                      <a:pt x="717296" y="391922"/>
                      <a:pt x="705993" y="391922"/>
                    </a:cubicBezTo>
                    <a:lnTo>
                      <a:pt x="497586" y="391922"/>
                    </a:lnTo>
                    <a:lnTo>
                      <a:pt x="456946" y="451485"/>
                    </a:lnTo>
                    <a:cubicBezTo>
                      <a:pt x="408559" y="499364"/>
                      <a:pt x="341630" y="528955"/>
                      <a:pt x="267716" y="528955"/>
                    </a:cubicBezTo>
                    <a:cubicBezTo>
                      <a:pt x="119888" y="528955"/>
                      <a:pt x="0" y="410591"/>
                      <a:pt x="0" y="264541"/>
                    </a:cubicBezTo>
                    <a:cubicBezTo>
                      <a:pt x="0" y="118491"/>
                      <a:pt x="119888" y="0"/>
                      <a:pt x="26771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27" name="Group 27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455494" y="801493"/>
            <a:ext cx="7266483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第三部分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55494" y="1698470"/>
            <a:ext cx="7266483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ACHIEVEMENT DISPLAY AND APPLICATION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3134089" y="5246341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3134089" y="4434876"/>
            <a:ext cx="4587796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330535" y="8495199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330535" y="7683733"/>
            <a:ext cx="4587796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937701" y="5246341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937701" y="4434876"/>
            <a:ext cx="4587796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2630423" y="8495199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2630423" y="7683733"/>
            <a:ext cx="4587796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7535233" y="2583262"/>
            <a:ext cx="4587796" cy="745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7535233" y="1771797"/>
            <a:ext cx="4587796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成果展示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41" name="Freeform 41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5267" b="-15267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0" y="2956035"/>
            <a:ext cx="18417126" cy="4374932"/>
            <a:chOff x="0" y="0"/>
            <a:chExt cx="24556168" cy="58332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556213" cy="5833237"/>
            </a:xfrm>
            <a:custGeom>
              <a:avLst/>
              <a:gdLst/>
              <a:ahLst/>
              <a:cxnLst/>
              <a:rect l="l" t="t" r="r" b="b"/>
              <a:pathLst>
                <a:path w="24556213" h="5833237">
                  <a:moveTo>
                    <a:pt x="0" y="0"/>
                  </a:moveTo>
                  <a:lnTo>
                    <a:pt x="24556213" y="0"/>
                  </a:lnTo>
                  <a:lnTo>
                    <a:pt x="24556213" y="5833237"/>
                  </a:lnTo>
                  <a:lnTo>
                    <a:pt x="0" y="5833237"/>
                  </a:lnTo>
                  <a:close/>
                </a:path>
              </a:pathLst>
            </a:custGeom>
            <a:solidFill>
              <a:srgbClr val="1C4792">
                <a:alpha val="72941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7820288" y="2956033"/>
            <a:ext cx="118242" cy="4374932"/>
            <a:chOff x="0" y="0"/>
            <a:chExt cx="157656" cy="5833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7470820" y="2956033"/>
            <a:ext cx="118242" cy="4374932"/>
            <a:chOff x="0" y="0"/>
            <a:chExt cx="157656" cy="58332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7121351" y="2956033"/>
            <a:ext cx="118242" cy="4374932"/>
            <a:chOff x="0" y="0"/>
            <a:chExt cx="157656" cy="58332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-10800000">
            <a:off x="18169758" y="2956033"/>
            <a:ext cx="118242" cy="4374932"/>
            <a:chOff x="0" y="0"/>
            <a:chExt cx="157656" cy="58332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5756309" y="5203892"/>
            <a:ext cx="6904509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ea typeface="思源黑体 Bold" panose="020B0800000000000000" charset="-122"/>
              </a:rPr>
              <a:t>第四部分</a:t>
            </a:r>
            <a:endParaRPr lang="en-US" sz="66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756309" y="3527510"/>
            <a:ext cx="6904509" cy="1628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0800">
                <a:solidFill>
                  <a:srgbClr val="FFFFFF"/>
                </a:solidFill>
                <a:latin typeface="思源黑体 Heavy" panose="020B0A00000000000000" charset="-122"/>
              </a:rPr>
              <a:t>04</a:t>
            </a:r>
            <a:endParaRPr lang="en-US" sz="108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756309" y="6302363"/>
            <a:ext cx="6904509" cy="46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思源黑体 Light" panose="020B0400000000000000" charset="-122"/>
              </a:rPr>
              <a:t>THESIS SUMMARY</a:t>
            </a:r>
            <a:endParaRPr lang="en-US" sz="3000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3048089" y="213627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6"/>
                </a:lnTo>
                <a:lnTo>
                  <a:pt x="0" y="1630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41725" y="3545396"/>
            <a:ext cx="11471241" cy="5975486"/>
            <a:chOff x="0" y="0"/>
            <a:chExt cx="15294988" cy="796731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>
              <a:alphaModFix amt="13000"/>
            </a:blip>
            <a:srcRect t="10877" b="10877"/>
            <a:stretch>
              <a:fillRect/>
            </a:stretch>
          </p:blipFill>
          <p:spPr>
            <a:xfrm>
              <a:off x="0" y="0"/>
              <a:ext cx="15294988" cy="7967314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1455561" y="3961619"/>
            <a:ext cx="10243636" cy="4842340"/>
            <a:chOff x="0" y="0"/>
            <a:chExt cx="13658181" cy="6456453"/>
          </a:xfrm>
        </p:grpSpPr>
        <p:sp>
          <p:nvSpPr>
            <p:cNvPr id="5" name="TextBox 5"/>
            <p:cNvSpPr txBox="1"/>
            <p:nvPr/>
          </p:nvSpPr>
          <p:spPr>
            <a:xfrm>
              <a:off x="631038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1月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02749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2月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574460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3月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8046171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4月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517882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5月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2989593" y="6239245"/>
              <a:ext cx="262519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6月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140647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8 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499673"/>
              <a:ext cx="140647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6 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018397"/>
              <a:ext cx="140647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4 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537120"/>
              <a:ext cx="140647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2 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6055844"/>
              <a:ext cx="140647" cy="2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95"/>
                </a:lnSpc>
              </a:pPr>
              <a:r>
                <a:rPr lang="en-US" sz="995">
                  <a:solidFill>
                    <a:srgbClr val="000000"/>
                  </a:solidFill>
                  <a:latin typeface="Arimo" panose="020B0604020202020204"/>
                </a:rPr>
                <a:t>0 </a:t>
              </a:r>
              <a:endParaRPr lang="en-US" sz="995">
                <a:solidFill>
                  <a:srgbClr val="000000"/>
                </a:solidFill>
                <a:latin typeface="Arimo" panose="020B0604020202020204"/>
              </a:endParaRP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 rot="0">
              <a:off x="224970" y="1232851"/>
              <a:ext cx="13433211" cy="4941121"/>
              <a:chOff x="0" y="1366081"/>
              <a:chExt cx="16185664" cy="5953553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3378981"/>
                <a:ext cx="1294853" cy="3940653"/>
              </a:xfrm>
              <a:custGeom>
                <a:avLst/>
                <a:gdLst/>
                <a:ahLst/>
                <a:cxnLst/>
                <a:rect l="l" t="t" r="r" b="b"/>
                <a:pathLst>
                  <a:path w="1294853" h="3940653">
                    <a:moveTo>
                      <a:pt x="0" y="3940653"/>
                    </a:moveTo>
                    <a:lnTo>
                      <a:pt x="0" y="103588"/>
                    </a:lnTo>
                    <a:cubicBezTo>
                      <a:pt x="0" y="46378"/>
                      <a:pt x="46378" y="0"/>
                      <a:pt x="103588" y="0"/>
                    </a:cubicBezTo>
                    <a:lnTo>
                      <a:pt x="1191265" y="0"/>
                    </a:lnTo>
                    <a:cubicBezTo>
                      <a:pt x="1248475" y="0"/>
                      <a:pt x="1294853" y="46378"/>
                      <a:pt x="1294853" y="103588"/>
                    </a:cubicBezTo>
                    <a:lnTo>
                      <a:pt x="1294853" y="3940653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2978162" y="5025898"/>
                <a:ext cx="1294853" cy="2293736"/>
              </a:xfrm>
              <a:custGeom>
                <a:avLst/>
                <a:gdLst/>
                <a:ahLst/>
                <a:cxnLst/>
                <a:rect l="l" t="t" r="r" b="b"/>
                <a:pathLst>
                  <a:path w="1294853" h="2293736">
                    <a:moveTo>
                      <a:pt x="0" y="2293736"/>
                    </a:moveTo>
                    <a:lnTo>
                      <a:pt x="0" y="103589"/>
                    </a:lnTo>
                    <a:cubicBezTo>
                      <a:pt x="0" y="46378"/>
                      <a:pt x="46378" y="0"/>
                      <a:pt x="103588" y="0"/>
                    </a:cubicBezTo>
                    <a:lnTo>
                      <a:pt x="1191265" y="0"/>
                    </a:lnTo>
                    <a:cubicBezTo>
                      <a:pt x="1248475" y="0"/>
                      <a:pt x="1294853" y="46378"/>
                      <a:pt x="1294853" y="103589"/>
                    </a:cubicBezTo>
                    <a:lnTo>
                      <a:pt x="1294853" y="2293736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956324" y="4110944"/>
                <a:ext cx="1294853" cy="3208690"/>
              </a:xfrm>
              <a:custGeom>
                <a:avLst/>
                <a:gdLst/>
                <a:ahLst/>
                <a:cxnLst/>
                <a:rect l="l" t="t" r="r" b="b"/>
                <a:pathLst>
                  <a:path w="1294853" h="3208690">
                    <a:moveTo>
                      <a:pt x="0" y="3208690"/>
                    </a:moveTo>
                    <a:lnTo>
                      <a:pt x="0" y="103588"/>
                    </a:lnTo>
                    <a:cubicBezTo>
                      <a:pt x="0" y="46378"/>
                      <a:pt x="46379" y="0"/>
                      <a:pt x="103589" y="0"/>
                    </a:cubicBezTo>
                    <a:lnTo>
                      <a:pt x="1191265" y="0"/>
                    </a:lnTo>
                    <a:cubicBezTo>
                      <a:pt x="1248476" y="0"/>
                      <a:pt x="1294854" y="46378"/>
                      <a:pt x="1294854" y="103588"/>
                    </a:cubicBezTo>
                    <a:lnTo>
                      <a:pt x="1294854" y="3208690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8934486" y="3195990"/>
                <a:ext cx="1294854" cy="4123644"/>
              </a:xfrm>
              <a:custGeom>
                <a:avLst/>
                <a:gdLst/>
                <a:ahLst/>
                <a:cxnLst/>
                <a:rect l="l" t="t" r="r" b="b"/>
                <a:pathLst>
                  <a:path w="1294854" h="4123644">
                    <a:moveTo>
                      <a:pt x="0" y="4123644"/>
                    </a:moveTo>
                    <a:lnTo>
                      <a:pt x="0" y="103588"/>
                    </a:lnTo>
                    <a:cubicBezTo>
                      <a:pt x="0" y="46378"/>
                      <a:pt x="46378" y="0"/>
                      <a:pt x="103589" y="0"/>
                    </a:cubicBezTo>
                    <a:lnTo>
                      <a:pt x="1191266" y="0"/>
                    </a:lnTo>
                    <a:cubicBezTo>
                      <a:pt x="1248476" y="0"/>
                      <a:pt x="1294854" y="46378"/>
                      <a:pt x="1294854" y="103588"/>
                    </a:cubicBezTo>
                    <a:lnTo>
                      <a:pt x="1294854" y="4123644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11912649" y="1823558"/>
                <a:ext cx="1294854" cy="5496076"/>
              </a:xfrm>
              <a:custGeom>
                <a:avLst/>
                <a:gdLst/>
                <a:ahLst/>
                <a:cxnLst/>
                <a:rect l="l" t="t" r="r" b="b"/>
                <a:pathLst>
                  <a:path w="1294854" h="5496076">
                    <a:moveTo>
                      <a:pt x="0" y="5496076"/>
                    </a:moveTo>
                    <a:lnTo>
                      <a:pt x="0" y="103589"/>
                    </a:lnTo>
                    <a:cubicBezTo>
                      <a:pt x="0" y="46378"/>
                      <a:pt x="46378" y="0"/>
                      <a:pt x="103588" y="0"/>
                    </a:cubicBezTo>
                    <a:lnTo>
                      <a:pt x="1191264" y="0"/>
                    </a:lnTo>
                    <a:cubicBezTo>
                      <a:pt x="1218737" y="0"/>
                      <a:pt x="1245086" y="10914"/>
                      <a:pt x="1264513" y="30340"/>
                    </a:cubicBezTo>
                    <a:cubicBezTo>
                      <a:pt x="1283939" y="49767"/>
                      <a:pt x="1294853" y="76115"/>
                      <a:pt x="1294853" y="103589"/>
                    </a:cubicBezTo>
                    <a:lnTo>
                      <a:pt x="1294853" y="5496076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14890810" y="1366081"/>
                <a:ext cx="1294854" cy="5953553"/>
              </a:xfrm>
              <a:custGeom>
                <a:avLst/>
                <a:gdLst/>
                <a:ahLst/>
                <a:cxnLst/>
                <a:rect l="l" t="t" r="r" b="b"/>
                <a:pathLst>
                  <a:path w="1294854" h="5953553">
                    <a:moveTo>
                      <a:pt x="0" y="5953553"/>
                    </a:moveTo>
                    <a:lnTo>
                      <a:pt x="0" y="103589"/>
                    </a:lnTo>
                    <a:cubicBezTo>
                      <a:pt x="0" y="76115"/>
                      <a:pt x="10915" y="49767"/>
                      <a:pt x="30341" y="30340"/>
                    </a:cubicBezTo>
                    <a:cubicBezTo>
                      <a:pt x="49768" y="10914"/>
                      <a:pt x="76117" y="0"/>
                      <a:pt x="103589" y="0"/>
                    </a:cubicBezTo>
                    <a:lnTo>
                      <a:pt x="1191266" y="0"/>
                    </a:lnTo>
                    <a:cubicBezTo>
                      <a:pt x="1218738" y="0"/>
                      <a:pt x="1245087" y="10914"/>
                      <a:pt x="1264514" y="30340"/>
                    </a:cubicBezTo>
                    <a:cubicBezTo>
                      <a:pt x="1283941" y="49767"/>
                      <a:pt x="1294855" y="76115"/>
                      <a:pt x="1294855" y="103589"/>
                    </a:cubicBezTo>
                    <a:lnTo>
                      <a:pt x="1294855" y="5953553"/>
                    </a:lnTo>
                    <a:close/>
                  </a:path>
                </a:pathLst>
              </a:custGeom>
              <a:solidFill>
                <a:srgbClr val="1C4792"/>
              </a:solidFill>
            </p:spPr>
          </p:sp>
        </p:grpSp>
      </p:grpSp>
      <p:grpSp>
        <p:nvGrpSpPr>
          <p:cNvPr id="23" name="Group 23"/>
          <p:cNvGrpSpPr/>
          <p:nvPr/>
        </p:nvGrpSpPr>
        <p:grpSpPr>
          <a:xfrm rot="0">
            <a:off x="8870010" y="2500846"/>
            <a:ext cx="215874" cy="215874"/>
            <a:chOff x="0" y="0"/>
            <a:chExt cx="287832" cy="28783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87782" cy="287782"/>
            </a:xfrm>
            <a:custGeom>
              <a:avLst/>
              <a:gdLst/>
              <a:ahLst/>
              <a:cxnLst/>
              <a:rect l="l" t="t" r="r" b="b"/>
              <a:pathLst>
                <a:path w="287782" h="287782">
                  <a:moveTo>
                    <a:pt x="0" y="143891"/>
                  </a:moveTo>
                  <a:cubicBezTo>
                    <a:pt x="0" y="64389"/>
                    <a:pt x="64389" y="0"/>
                    <a:pt x="143891" y="0"/>
                  </a:cubicBezTo>
                  <a:cubicBezTo>
                    <a:pt x="223393" y="0"/>
                    <a:pt x="287782" y="64389"/>
                    <a:pt x="287782" y="143891"/>
                  </a:cubicBezTo>
                  <a:cubicBezTo>
                    <a:pt x="287782" y="223393"/>
                    <a:pt x="223393" y="287782"/>
                    <a:pt x="143891" y="287782"/>
                  </a:cubicBezTo>
                  <a:cubicBezTo>
                    <a:pt x="64389" y="287782"/>
                    <a:pt x="0" y="223393"/>
                    <a:pt x="0" y="1438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6" name="Group 26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455494" y="801493"/>
            <a:ext cx="546239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第四部分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455494" y="1698470"/>
            <a:ext cx="5462396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THESIS SUMMARY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943353" y="2260252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2943353" y="1448786"/>
            <a:ext cx="458779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2943353" y="4958144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943353" y="4146679"/>
            <a:ext cx="458779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943353" y="7658226"/>
            <a:ext cx="458779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2943353" y="6846761"/>
            <a:ext cx="458779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727991" y="2004620"/>
            <a:ext cx="5086000" cy="7620819"/>
            <a:chOff x="0" y="0"/>
            <a:chExt cx="6781334" cy="101610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81292" cy="10161095"/>
            </a:xfrm>
            <a:custGeom>
              <a:avLst/>
              <a:gdLst/>
              <a:ahLst/>
              <a:cxnLst/>
              <a:rect l="l" t="t" r="r" b="b"/>
              <a:pathLst>
                <a:path w="6781292" h="10161095">
                  <a:moveTo>
                    <a:pt x="0" y="10161095"/>
                  </a:moveTo>
                  <a:lnTo>
                    <a:pt x="6781292" y="10161095"/>
                  </a:lnTo>
                  <a:lnTo>
                    <a:pt x="67812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C54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8727990" y="2004619"/>
            <a:ext cx="5086002" cy="7620819"/>
            <a:chOff x="0" y="0"/>
            <a:chExt cx="6781336" cy="101610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781292" cy="10161053"/>
            </a:xfrm>
            <a:custGeom>
              <a:avLst/>
              <a:gdLst/>
              <a:ahLst/>
              <a:cxnLst/>
              <a:rect l="l" t="t" r="r" b="b"/>
              <a:pathLst>
                <a:path w="6781292" h="10161053">
                  <a:moveTo>
                    <a:pt x="0" y="0"/>
                  </a:moveTo>
                  <a:lnTo>
                    <a:pt x="6781292" y="0"/>
                  </a:lnTo>
                  <a:lnTo>
                    <a:pt x="6781292" y="10161053"/>
                  </a:lnTo>
                  <a:lnTo>
                    <a:pt x="0" y="10161053"/>
                  </a:lnTo>
                  <a:close/>
                </a:path>
              </a:pathLst>
            </a:custGeom>
            <a:blipFill>
              <a:blip r:embed="rId1">
                <a:alphaModFix amt="31999"/>
              </a:blip>
              <a:stretch>
                <a:fillRect t="-9240" b="-9240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745454" y="2742377"/>
            <a:ext cx="2216045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2F528F"/>
                </a:solidFill>
                <a:ea typeface="思源黑体 Heavy" panose="020B0A00000000000000" charset="-122"/>
              </a:rPr>
              <a:t>数据结论</a:t>
            </a:r>
            <a:endParaRPr lang="en-US" sz="4000" u="none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38870" y="3387013"/>
            <a:ext cx="2222628" cy="729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4200">
                <a:solidFill>
                  <a:srgbClr val="545454"/>
                </a:solidFill>
                <a:latin typeface="思源黑体 Light" panose="020B0400000000000000" charset="-122"/>
              </a:rPr>
              <a:t>1212</a:t>
            </a:r>
            <a:endParaRPr lang="en-US" sz="4200">
              <a:solidFill>
                <a:srgbClr val="545454"/>
              </a:solidFill>
              <a:latin typeface="思源黑体 Light" panose="020B0400000000000000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42866" y="3387013"/>
            <a:ext cx="2408271" cy="729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4200">
                <a:solidFill>
                  <a:srgbClr val="545454"/>
                </a:solidFill>
                <a:latin typeface="思源黑体 Light" panose="020B0400000000000000" charset="-122"/>
              </a:rPr>
              <a:t>4512</a:t>
            </a:r>
            <a:endParaRPr lang="en-US" sz="4200">
              <a:solidFill>
                <a:srgbClr val="545454"/>
              </a:solidFill>
              <a:latin typeface="思源黑体 Light" panose="020B0400000000000000" charset="-122"/>
            </a:endParaRPr>
          </a:p>
        </p:txBody>
      </p:sp>
      <p:grpSp>
        <p:nvGrpSpPr>
          <p:cNvPr id="10" name="Group 10"/>
          <p:cNvGrpSpPr/>
          <p:nvPr/>
        </p:nvGrpSpPr>
        <p:grpSpPr>
          <a:xfrm rot="0">
            <a:off x="1465648" y="4974724"/>
            <a:ext cx="6009126" cy="4464351"/>
            <a:chOff x="0" y="0"/>
            <a:chExt cx="8012168" cy="59524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012176" cy="5952490"/>
            </a:xfrm>
            <a:custGeom>
              <a:avLst/>
              <a:gdLst/>
              <a:ahLst/>
              <a:cxnLst/>
              <a:rect l="l" t="t" r="r" b="b"/>
              <a:pathLst>
                <a:path w="8012176" h="5952490">
                  <a:moveTo>
                    <a:pt x="0" y="0"/>
                  </a:moveTo>
                  <a:lnTo>
                    <a:pt x="8012176" y="0"/>
                  </a:lnTo>
                  <a:lnTo>
                    <a:pt x="8012176" y="5952490"/>
                  </a:lnTo>
                  <a:lnTo>
                    <a:pt x="0" y="595249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1738870" y="4674893"/>
          <a:ext cx="5422440" cy="4950548"/>
        </p:xfrm>
        <a:graphic>
          <a:graphicData uri="http://schemas.openxmlformats.org/drawingml/2006/table">
            <a:tbl>
              <a:tblPr/>
              <a:tblGrid>
                <a:gridCol w="1341665"/>
                <a:gridCol w="1360258"/>
                <a:gridCol w="1360258"/>
                <a:gridCol w="1360258"/>
              </a:tblGrid>
              <a:tr h="713294">
                <a:tc gridSpan="4"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792"/>
                    </a:solidFill>
                  </a:tcPr>
                </a:tc>
                <a:tc hMerge="1">
                  <a:tcPr marL="0" marR="0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792"/>
                    </a:solidFill>
                  </a:tcPr>
                </a:tc>
                <a:tc hMerge="1">
                  <a:tcPr marL="0" marR="0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792"/>
                    </a:solidFill>
                  </a:tcPr>
                </a:tc>
                <a:tc hMerge="1">
                  <a:tcPr marL="0" marR="0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792"/>
                    </a:solidFill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F528F"/>
                          </a:solidFill>
                          <a:ea typeface="思源黑体 Light" panose="020B0400000000000000" charset="-122"/>
                        </a:rPr>
                        <a:t>第一次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F528F"/>
                          </a:solidFill>
                          <a:ea typeface="思源黑体 Light" panose="020B0400000000000000" charset="-122"/>
                        </a:rPr>
                        <a:t>第二次　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F528F"/>
                          </a:solidFill>
                          <a:ea typeface="思源黑体 Light" panose="020B0400000000000000" charset="-122"/>
                        </a:rPr>
                        <a:t>第三次　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F528F"/>
                          </a:solidFill>
                          <a:ea typeface="思源黑体 Light" panose="020B0400000000000000" charset="-122"/>
                        </a:rPr>
                        <a:t>第四次　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4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5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5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6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7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8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8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9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10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11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11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12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13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14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6209"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12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16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18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590"/>
                        </a:lnSpc>
                        <a:defRPr/>
                      </a:pPr>
                      <a:r>
                        <a:rPr lang="en-US" sz="1800">
                          <a:solidFill>
                            <a:srgbClr val="262626"/>
                          </a:solidFill>
                          <a:latin typeface="思源黑体 Light" panose="020B0400000000000000" charset="-122"/>
                        </a:rPr>
                        <a:t>20</a:t>
                      </a:r>
                      <a:endParaRPr lang="en-US" sz="1100"/>
                    </a:p>
                  </a:txBody>
                  <a:tcPr marL="0" marR="0" marT="0" marB="0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3"/>
          <p:cNvSpPr txBox="1"/>
          <p:nvPr/>
        </p:nvSpPr>
        <p:spPr>
          <a:xfrm>
            <a:off x="9193796" y="5650091"/>
            <a:ext cx="4154389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0365" lvl="1" indent="-189865" algn="ctr">
              <a:lnSpc>
                <a:spcPts val="3025"/>
              </a:lnSpc>
              <a:buFont typeface="Arial" panose="020B0604020202020204"/>
              <a:buChar char="•"/>
            </a:pPr>
            <a:r>
              <a:rPr lang="en-US" sz="2100">
                <a:solidFill>
                  <a:srgbClr val="F2F2F2"/>
                </a:solidFill>
                <a:ea typeface="思源黑体 Light" panose="020B0400000000000000" charset="-122"/>
              </a:rPr>
              <a:t>请在此处编辑文字</a:t>
            </a:r>
            <a:endParaRPr lang="en-US" sz="2100">
              <a:solidFill>
                <a:srgbClr val="F2F2F2"/>
              </a:solidFill>
              <a:ea typeface="思源黑体 Light" panose="020B04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234278" y="6272218"/>
            <a:ext cx="4073427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0365" lvl="1" indent="-189865" algn="ctr">
              <a:lnSpc>
                <a:spcPts val="3025"/>
              </a:lnSpc>
              <a:buFont typeface="Arial" panose="020B0604020202020204"/>
              <a:buChar char="•"/>
            </a:pPr>
            <a:r>
              <a:rPr lang="en-US" sz="2100">
                <a:solidFill>
                  <a:srgbClr val="F2F2F2"/>
                </a:solidFill>
                <a:ea typeface="思源黑体 Light" panose="020B0400000000000000" charset="-122"/>
              </a:rPr>
              <a:t>请在此处编辑文字</a:t>
            </a:r>
            <a:endParaRPr lang="en-US" sz="2100">
              <a:solidFill>
                <a:srgbClr val="F2F2F2"/>
              </a:solidFill>
              <a:ea typeface="思源黑体 Light" panose="020B04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234278" y="6894344"/>
            <a:ext cx="4073427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0365" lvl="1" indent="-189865" algn="ctr">
              <a:lnSpc>
                <a:spcPts val="3025"/>
              </a:lnSpc>
              <a:buFont typeface="Arial" panose="020B0604020202020204"/>
              <a:buChar char="•"/>
            </a:pPr>
            <a:r>
              <a:rPr lang="en-US" sz="2100">
                <a:solidFill>
                  <a:srgbClr val="F2F2F2"/>
                </a:solidFill>
                <a:ea typeface="思源黑体 Light" panose="020B0400000000000000" charset="-122"/>
              </a:rPr>
              <a:t>请在此处编辑文字</a:t>
            </a:r>
            <a:endParaRPr lang="en-US" sz="2100">
              <a:solidFill>
                <a:srgbClr val="F2F2F2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234278" y="7516471"/>
            <a:ext cx="4073427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0365" lvl="1" indent="-189865" algn="ctr">
              <a:lnSpc>
                <a:spcPts val="3025"/>
              </a:lnSpc>
              <a:buFont typeface="Arial" panose="020B0604020202020204"/>
              <a:buChar char="•"/>
            </a:pPr>
            <a:r>
              <a:rPr lang="en-US" sz="2100">
                <a:solidFill>
                  <a:srgbClr val="F2F2F2"/>
                </a:solidFill>
                <a:ea typeface="思源黑体 Light" panose="020B0400000000000000" charset="-122"/>
              </a:rPr>
              <a:t>请在此处编辑文字</a:t>
            </a:r>
            <a:endParaRPr lang="en-US" sz="2100">
              <a:solidFill>
                <a:srgbClr val="F2F2F2"/>
              </a:solidFill>
              <a:ea typeface="思源黑体 Light" panose="020B04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234278" y="8138599"/>
            <a:ext cx="4073427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0365" lvl="1" indent="-189865" algn="ctr">
              <a:lnSpc>
                <a:spcPts val="3025"/>
              </a:lnSpc>
              <a:buFont typeface="Arial" panose="020B0604020202020204"/>
              <a:buChar char="•"/>
            </a:pPr>
            <a:r>
              <a:rPr lang="en-US" sz="2100">
                <a:solidFill>
                  <a:srgbClr val="F2F2F2"/>
                </a:solidFill>
                <a:ea typeface="思源黑体 Light" panose="020B0400000000000000" charset="-122"/>
              </a:rPr>
              <a:t>请在此处编辑文字</a:t>
            </a:r>
            <a:endParaRPr lang="en-US" sz="2100">
              <a:solidFill>
                <a:srgbClr val="F2F2F2"/>
              </a:solidFill>
              <a:ea typeface="思源黑体 Light" panose="020B0400000000000000" charset="-122"/>
            </a:endParaRPr>
          </a:p>
        </p:txBody>
      </p:sp>
      <p:sp>
        <p:nvSpPr>
          <p:cNvPr id="18" name="AutoShape 18"/>
          <p:cNvSpPr/>
          <p:nvPr/>
        </p:nvSpPr>
        <p:spPr>
          <a:xfrm>
            <a:off x="9285806" y="9244013"/>
            <a:ext cx="3970370" cy="9525"/>
          </a:xfrm>
          <a:prstGeom prst="line">
            <a:avLst/>
          </a:prstGeom>
          <a:ln w="2857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9" name="Group 19"/>
          <p:cNvGrpSpPr/>
          <p:nvPr/>
        </p:nvGrpSpPr>
        <p:grpSpPr>
          <a:xfrm rot="0">
            <a:off x="8487826" y="2388796"/>
            <a:ext cx="215874" cy="215874"/>
            <a:chOff x="0" y="0"/>
            <a:chExt cx="287832" cy="28783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87782" cy="287782"/>
            </a:xfrm>
            <a:custGeom>
              <a:avLst/>
              <a:gdLst/>
              <a:ahLst/>
              <a:cxnLst/>
              <a:rect l="l" t="t" r="r" b="b"/>
              <a:pathLst>
                <a:path w="287782" h="287782">
                  <a:moveTo>
                    <a:pt x="0" y="143891"/>
                  </a:moveTo>
                  <a:cubicBezTo>
                    <a:pt x="0" y="64389"/>
                    <a:pt x="64389" y="0"/>
                    <a:pt x="143891" y="0"/>
                  </a:cubicBezTo>
                  <a:cubicBezTo>
                    <a:pt x="223393" y="0"/>
                    <a:pt x="287782" y="64389"/>
                    <a:pt x="287782" y="143891"/>
                  </a:cubicBezTo>
                  <a:cubicBezTo>
                    <a:pt x="287782" y="223393"/>
                    <a:pt x="223393" y="287782"/>
                    <a:pt x="143891" y="287782"/>
                  </a:cubicBezTo>
                  <a:cubicBezTo>
                    <a:pt x="64389" y="287782"/>
                    <a:pt x="0" y="223393"/>
                    <a:pt x="0" y="1438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3055953" y="4804673"/>
            <a:ext cx="2664384" cy="409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ea typeface="思源黑体 Heavy" panose="020B0A00000000000000" charset="-122"/>
              </a:rPr>
              <a:t>研究数据对比</a:t>
            </a:r>
            <a:endParaRPr lang="en-US" sz="27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grpSp>
        <p:nvGrpSpPr>
          <p:cNvPr id="23" name="Group 23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455494" y="801493"/>
            <a:ext cx="546239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第四部分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455494" y="1698470"/>
            <a:ext cx="5462396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THESIS SUMMARY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4942866" y="2747513"/>
            <a:ext cx="2408271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2F528F"/>
                </a:solidFill>
                <a:ea typeface="思源黑体 Heavy" panose="020B0A00000000000000" charset="-122"/>
              </a:rPr>
              <a:t>数据结论</a:t>
            </a:r>
            <a:endParaRPr lang="en-US" sz="4000" u="none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361554" y="3317724"/>
            <a:ext cx="3818875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361554" y="2506258"/>
            <a:ext cx="3818875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sp>
        <p:nvSpPr>
          <p:cNvPr id="30" name="Freeform 30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0">
            <a:off x="8870010" y="2500846"/>
            <a:ext cx="215874" cy="215874"/>
            <a:chOff x="0" y="0"/>
            <a:chExt cx="287832" cy="28783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7782" cy="287782"/>
            </a:xfrm>
            <a:custGeom>
              <a:avLst/>
              <a:gdLst/>
              <a:ahLst/>
              <a:cxnLst/>
              <a:rect l="l" t="t" r="r" b="b"/>
              <a:pathLst>
                <a:path w="287782" h="287782">
                  <a:moveTo>
                    <a:pt x="0" y="143891"/>
                  </a:moveTo>
                  <a:cubicBezTo>
                    <a:pt x="0" y="64389"/>
                    <a:pt x="64389" y="0"/>
                    <a:pt x="143891" y="0"/>
                  </a:cubicBezTo>
                  <a:cubicBezTo>
                    <a:pt x="223393" y="0"/>
                    <a:pt x="287782" y="64389"/>
                    <a:pt x="287782" y="143891"/>
                  </a:cubicBezTo>
                  <a:cubicBezTo>
                    <a:pt x="287782" y="223393"/>
                    <a:pt x="223393" y="287782"/>
                    <a:pt x="143891" y="287782"/>
                  </a:cubicBezTo>
                  <a:cubicBezTo>
                    <a:pt x="64389" y="287782"/>
                    <a:pt x="0" y="223393"/>
                    <a:pt x="0" y="1438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1482354" y="5694420"/>
            <a:ext cx="3890228" cy="3771819"/>
            <a:chOff x="0" y="0"/>
            <a:chExt cx="5186970" cy="50290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186934" cy="5029073"/>
            </a:xfrm>
            <a:custGeom>
              <a:avLst/>
              <a:gdLst/>
              <a:ahLst/>
              <a:cxnLst/>
              <a:rect l="l" t="t" r="r" b="b"/>
              <a:pathLst>
                <a:path w="5186934" h="5029073">
                  <a:moveTo>
                    <a:pt x="0" y="0"/>
                  </a:moveTo>
                  <a:lnTo>
                    <a:pt x="5186934" y="0"/>
                  </a:lnTo>
                  <a:lnTo>
                    <a:pt x="5186934" y="5029073"/>
                  </a:lnTo>
                  <a:lnTo>
                    <a:pt x="0" y="5029073"/>
                  </a:lnTo>
                  <a:close/>
                </a:path>
              </a:pathLst>
            </a:custGeom>
            <a:blipFill>
              <a:blip r:embed="rId1"/>
              <a:stretch>
                <a:fillRect b="-54708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455494" y="801493"/>
            <a:ext cx="546239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第四部分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55494" y="1698470"/>
            <a:ext cx="5462396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THESIS SUMMARY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504301" y="3625275"/>
            <a:ext cx="13753452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内容，可以选择多种可以选择多种方式。您可以在讲座中包含团队照片，产品说明或目 标。这一切都取决于您的演示文稿的目的，以及您计划如何安排您的详细信息。 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504301" y="2813810"/>
            <a:ext cx="458779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092096" y="7487407"/>
            <a:ext cx="3412204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092096" y="6675942"/>
            <a:ext cx="3412204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211370" y="7487407"/>
            <a:ext cx="3412204" cy="150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211370" y="6675942"/>
            <a:ext cx="3412204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627710" y="5122098"/>
            <a:ext cx="5564980" cy="108333"/>
            <a:chOff x="0" y="0"/>
            <a:chExt cx="7419974" cy="144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19975" cy="144399"/>
            </a:xfrm>
            <a:custGeom>
              <a:avLst/>
              <a:gdLst/>
              <a:ahLst/>
              <a:cxnLst/>
              <a:rect l="l" t="t" r="r" b="b"/>
              <a:pathLst>
                <a:path w="7419975" h="144399">
                  <a:moveTo>
                    <a:pt x="0" y="140208"/>
                  </a:moveTo>
                  <a:cubicBezTo>
                    <a:pt x="0" y="142494"/>
                    <a:pt x="1905" y="144399"/>
                    <a:pt x="4191" y="144399"/>
                  </a:cubicBezTo>
                  <a:lnTo>
                    <a:pt x="7415784" y="144399"/>
                  </a:lnTo>
                  <a:cubicBezTo>
                    <a:pt x="7418070" y="144399"/>
                    <a:pt x="7419975" y="142494"/>
                    <a:pt x="7419975" y="140208"/>
                  </a:cubicBezTo>
                  <a:lnTo>
                    <a:pt x="7419975" y="4191"/>
                  </a:lnTo>
                  <a:cubicBezTo>
                    <a:pt x="7419975" y="1905"/>
                    <a:pt x="7418070" y="0"/>
                    <a:pt x="7415784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2627710" y="3035040"/>
            <a:ext cx="169169" cy="898633"/>
          </a:xfrm>
          <a:custGeom>
            <a:avLst/>
            <a:gdLst/>
            <a:ahLst/>
            <a:cxnLst/>
            <a:rect l="l" t="t" r="r" b="b"/>
            <a:pathLst>
              <a:path w="169169" h="898633">
                <a:moveTo>
                  <a:pt x="0" y="0"/>
                </a:moveTo>
                <a:lnTo>
                  <a:pt x="169169" y="0"/>
                </a:lnTo>
                <a:lnTo>
                  <a:pt x="169169" y="898633"/>
                </a:lnTo>
                <a:lnTo>
                  <a:pt x="0" y="89863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455494" y="801493"/>
            <a:ext cx="546239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第四部分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55494" y="1698470"/>
            <a:ext cx="5462396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THESIS SUMMARY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113704" y="3717458"/>
            <a:ext cx="507898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113704" y="2905992"/>
            <a:ext cx="507898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12" name="Group 12"/>
          <p:cNvGrpSpPr/>
          <p:nvPr/>
        </p:nvGrpSpPr>
        <p:grpSpPr>
          <a:xfrm rot="0">
            <a:off x="10095310" y="5122098"/>
            <a:ext cx="5564980" cy="108333"/>
            <a:chOff x="0" y="0"/>
            <a:chExt cx="7419974" cy="14444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419975" cy="144399"/>
            </a:xfrm>
            <a:custGeom>
              <a:avLst/>
              <a:gdLst/>
              <a:ahLst/>
              <a:cxnLst/>
              <a:rect l="l" t="t" r="r" b="b"/>
              <a:pathLst>
                <a:path w="7419975" h="144399">
                  <a:moveTo>
                    <a:pt x="0" y="140208"/>
                  </a:moveTo>
                  <a:cubicBezTo>
                    <a:pt x="0" y="142494"/>
                    <a:pt x="1905" y="144399"/>
                    <a:pt x="4191" y="144399"/>
                  </a:cubicBezTo>
                  <a:lnTo>
                    <a:pt x="7415784" y="144399"/>
                  </a:lnTo>
                  <a:cubicBezTo>
                    <a:pt x="7418070" y="144399"/>
                    <a:pt x="7419975" y="142494"/>
                    <a:pt x="7419975" y="140208"/>
                  </a:cubicBezTo>
                  <a:lnTo>
                    <a:pt x="7419975" y="4191"/>
                  </a:lnTo>
                  <a:cubicBezTo>
                    <a:pt x="7419975" y="1905"/>
                    <a:pt x="7418070" y="0"/>
                    <a:pt x="7415784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10095310" y="3035040"/>
            <a:ext cx="169169" cy="898633"/>
          </a:xfrm>
          <a:custGeom>
            <a:avLst/>
            <a:gdLst/>
            <a:ahLst/>
            <a:cxnLst/>
            <a:rect l="l" t="t" r="r" b="b"/>
            <a:pathLst>
              <a:path w="169169" h="898633">
                <a:moveTo>
                  <a:pt x="0" y="0"/>
                </a:moveTo>
                <a:lnTo>
                  <a:pt x="169169" y="0"/>
                </a:lnTo>
                <a:lnTo>
                  <a:pt x="169169" y="898633"/>
                </a:lnTo>
                <a:lnTo>
                  <a:pt x="0" y="89863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581304" y="3717458"/>
            <a:ext cx="507898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81304" y="2905992"/>
            <a:ext cx="507898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2627710" y="8827662"/>
            <a:ext cx="5564980" cy="108333"/>
            <a:chOff x="0" y="0"/>
            <a:chExt cx="7419974" cy="14444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419975" cy="144399"/>
            </a:xfrm>
            <a:custGeom>
              <a:avLst/>
              <a:gdLst/>
              <a:ahLst/>
              <a:cxnLst/>
              <a:rect l="l" t="t" r="r" b="b"/>
              <a:pathLst>
                <a:path w="7419975" h="144399">
                  <a:moveTo>
                    <a:pt x="0" y="140208"/>
                  </a:moveTo>
                  <a:cubicBezTo>
                    <a:pt x="0" y="142494"/>
                    <a:pt x="1905" y="144399"/>
                    <a:pt x="4191" y="144399"/>
                  </a:cubicBezTo>
                  <a:lnTo>
                    <a:pt x="7415784" y="144399"/>
                  </a:lnTo>
                  <a:cubicBezTo>
                    <a:pt x="7418070" y="144399"/>
                    <a:pt x="7419975" y="142494"/>
                    <a:pt x="7419975" y="140208"/>
                  </a:cubicBezTo>
                  <a:lnTo>
                    <a:pt x="7419975" y="4191"/>
                  </a:lnTo>
                  <a:cubicBezTo>
                    <a:pt x="7419975" y="1905"/>
                    <a:pt x="7418070" y="0"/>
                    <a:pt x="7415784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2627710" y="6740604"/>
            <a:ext cx="169169" cy="898633"/>
          </a:xfrm>
          <a:custGeom>
            <a:avLst/>
            <a:gdLst/>
            <a:ahLst/>
            <a:cxnLst/>
            <a:rect l="l" t="t" r="r" b="b"/>
            <a:pathLst>
              <a:path w="169169" h="898633">
                <a:moveTo>
                  <a:pt x="0" y="0"/>
                </a:moveTo>
                <a:lnTo>
                  <a:pt x="169169" y="0"/>
                </a:lnTo>
                <a:lnTo>
                  <a:pt x="169169" y="898633"/>
                </a:lnTo>
                <a:lnTo>
                  <a:pt x="0" y="89863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3113704" y="7423022"/>
            <a:ext cx="507898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113704" y="6611556"/>
            <a:ext cx="507898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10095310" y="8827662"/>
            <a:ext cx="5564980" cy="108333"/>
            <a:chOff x="0" y="0"/>
            <a:chExt cx="7419974" cy="14444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419975" cy="144399"/>
            </a:xfrm>
            <a:custGeom>
              <a:avLst/>
              <a:gdLst/>
              <a:ahLst/>
              <a:cxnLst/>
              <a:rect l="l" t="t" r="r" b="b"/>
              <a:pathLst>
                <a:path w="7419975" h="144399">
                  <a:moveTo>
                    <a:pt x="0" y="140208"/>
                  </a:moveTo>
                  <a:cubicBezTo>
                    <a:pt x="0" y="142494"/>
                    <a:pt x="1905" y="144399"/>
                    <a:pt x="4191" y="144399"/>
                  </a:cubicBezTo>
                  <a:lnTo>
                    <a:pt x="7415784" y="144399"/>
                  </a:lnTo>
                  <a:cubicBezTo>
                    <a:pt x="7418070" y="144399"/>
                    <a:pt x="7419975" y="142494"/>
                    <a:pt x="7419975" y="140208"/>
                  </a:cubicBezTo>
                  <a:lnTo>
                    <a:pt x="7419975" y="4191"/>
                  </a:lnTo>
                  <a:cubicBezTo>
                    <a:pt x="7419975" y="1905"/>
                    <a:pt x="7418070" y="0"/>
                    <a:pt x="7415784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24" name="Freeform 24"/>
          <p:cNvSpPr/>
          <p:nvPr/>
        </p:nvSpPr>
        <p:spPr>
          <a:xfrm>
            <a:off x="10095310" y="6740604"/>
            <a:ext cx="169169" cy="898633"/>
          </a:xfrm>
          <a:custGeom>
            <a:avLst/>
            <a:gdLst/>
            <a:ahLst/>
            <a:cxnLst/>
            <a:rect l="l" t="t" r="r" b="b"/>
            <a:pathLst>
              <a:path w="169169" h="898633">
                <a:moveTo>
                  <a:pt x="0" y="0"/>
                </a:moveTo>
                <a:lnTo>
                  <a:pt x="169169" y="0"/>
                </a:lnTo>
                <a:lnTo>
                  <a:pt x="169169" y="898633"/>
                </a:lnTo>
                <a:lnTo>
                  <a:pt x="0" y="89863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10581304" y="7423022"/>
            <a:ext cx="5078986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0581304" y="6611556"/>
            <a:ext cx="5078986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总结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sp>
        <p:nvSpPr>
          <p:cNvPr id="27" name="Freeform 27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36141" y="3203549"/>
            <a:ext cx="4065110" cy="5305244"/>
            <a:chOff x="0" y="0"/>
            <a:chExt cx="1070646" cy="13972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0646" cy="1397266"/>
            </a:xfrm>
            <a:custGeom>
              <a:avLst/>
              <a:gdLst/>
              <a:ahLst/>
              <a:cxnLst/>
              <a:rect l="l" t="t" r="r" b="b"/>
              <a:pathLst>
                <a:path w="1070646" h="1397266">
                  <a:moveTo>
                    <a:pt x="0" y="0"/>
                  </a:moveTo>
                  <a:lnTo>
                    <a:pt x="1070646" y="0"/>
                  </a:lnTo>
                  <a:lnTo>
                    <a:pt x="1070646" y="1397266"/>
                  </a:lnTo>
                  <a:lnTo>
                    <a:pt x="0" y="1397266"/>
                  </a:lnTo>
                  <a:close/>
                </a:path>
              </a:pathLst>
            </a:custGeom>
            <a:solidFill>
              <a:srgbClr val="001C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5015576" y="3203549"/>
            <a:ext cx="4065110" cy="5305244"/>
            <a:chOff x="0" y="0"/>
            <a:chExt cx="1070646" cy="13972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70646" cy="1397266"/>
            </a:xfrm>
            <a:custGeom>
              <a:avLst/>
              <a:gdLst/>
              <a:ahLst/>
              <a:cxnLst/>
              <a:rect l="l" t="t" r="r" b="b"/>
              <a:pathLst>
                <a:path w="1070646" h="1397266">
                  <a:moveTo>
                    <a:pt x="0" y="0"/>
                  </a:moveTo>
                  <a:lnTo>
                    <a:pt x="1070646" y="0"/>
                  </a:lnTo>
                  <a:lnTo>
                    <a:pt x="1070646" y="1397266"/>
                  </a:lnTo>
                  <a:lnTo>
                    <a:pt x="0" y="1397266"/>
                  </a:lnTo>
                  <a:close/>
                </a:path>
              </a:pathLst>
            </a:custGeom>
            <a:solidFill>
              <a:srgbClr val="001C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9413704" y="3203549"/>
            <a:ext cx="4065110" cy="5305244"/>
            <a:chOff x="0" y="0"/>
            <a:chExt cx="1070646" cy="139726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70646" cy="1397266"/>
            </a:xfrm>
            <a:custGeom>
              <a:avLst/>
              <a:gdLst/>
              <a:ahLst/>
              <a:cxnLst/>
              <a:rect l="l" t="t" r="r" b="b"/>
              <a:pathLst>
                <a:path w="1070646" h="1397266">
                  <a:moveTo>
                    <a:pt x="0" y="0"/>
                  </a:moveTo>
                  <a:lnTo>
                    <a:pt x="1070646" y="0"/>
                  </a:lnTo>
                  <a:lnTo>
                    <a:pt x="1070646" y="1397266"/>
                  </a:lnTo>
                  <a:lnTo>
                    <a:pt x="0" y="1397266"/>
                  </a:lnTo>
                  <a:close/>
                </a:path>
              </a:pathLst>
            </a:custGeom>
            <a:solidFill>
              <a:srgbClr val="001C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13812189" y="3203547"/>
            <a:ext cx="4065110" cy="5305244"/>
            <a:chOff x="0" y="0"/>
            <a:chExt cx="1070646" cy="13972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0646" cy="1397266"/>
            </a:xfrm>
            <a:custGeom>
              <a:avLst/>
              <a:gdLst/>
              <a:ahLst/>
              <a:cxnLst/>
              <a:rect l="l" t="t" r="r" b="b"/>
              <a:pathLst>
                <a:path w="1070646" h="1397266">
                  <a:moveTo>
                    <a:pt x="0" y="0"/>
                  </a:moveTo>
                  <a:lnTo>
                    <a:pt x="1070646" y="0"/>
                  </a:lnTo>
                  <a:lnTo>
                    <a:pt x="1070646" y="1397266"/>
                  </a:lnTo>
                  <a:lnTo>
                    <a:pt x="0" y="1397266"/>
                  </a:lnTo>
                  <a:close/>
                </a:path>
              </a:pathLst>
            </a:custGeom>
            <a:solidFill>
              <a:srgbClr val="001C5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14" name="Group 14"/>
          <p:cNvGrpSpPr/>
          <p:nvPr/>
        </p:nvGrpSpPr>
        <p:grpSpPr>
          <a:xfrm rot="0">
            <a:off x="637944" y="3203548"/>
            <a:ext cx="4061504" cy="5305244"/>
            <a:chOff x="0" y="0"/>
            <a:chExt cx="5415338" cy="707365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15280" cy="7073646"/>
            </a:xfrm>
            <a:custGeom>
              <a:avLst/>
              <a:gdLst/>
              <a:ahLst/>
              <a:cxnLst/>
              <a:rect l="l" t="t" r="r" b="b"/>
              <a:pathLst>
                <a:path w="5415280" h="7073646">
                  <a:moveTo>
                    <a:pt x="5415280" y="0"/>
                  </a:moveTo>
                  <a:lnTo>
                    <a:pt x="0" y="0"/>
                  </a:lnTo>
                  <a:lnTo>
                    <a:pt x="0" y="7073646"/>
                  </a:lnTo>
                  <a:lnTo>
                    <a:pt x="5415280" y="7073646"/>
                  </a:lnTo>
                  <a:close/>
                </a:path>
              </a:pathLst>
            </a:custGeom>
            <a:blipFill>
              <a:blip r:embed="rId1">
                <a:alphaModFix amt="13000"/>
              </a:blip>
              <a:stretch>
                <a:fillRect l="-48104" r="-48104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 rot="0">
            <a:off x="5017379" y="3203548"/>
            <a:ext cx="4061503" cy="5305244"/>
            <a:chOff x="0" y="0"/>
            <a:chExt cx="5415338" cy="707365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415280" cy="7073646"/>
            </a:xfrm>
            <a:custGeom>
              <a:avLst/>
              <a:gdLst/>
              <a:ahLst/>
              <a:cxnLst/>
              <a:rect l="l" t="t" r="r" b="b"/>
              <a:pathLst>
                <a:path w="5415280" h="7073646">
                  <a:moveTo>
                    <a:pt x="0" y="0"/>
                  </a:moveTo>
                  <a:lnTo>
                    <a:pt x="5415280" y="0"/>
                  </a:lnTo>
                  <a:lnTo>
                    <a:pt x="5415280" y="7073646"/>
                  </a:lnTo>
                  <a:lnTo>
                    <a:pt x="0" y="7073646"/>
                  </a:lnTo>
                  <a:close/>
                </a:path>
              </a:pathLst>
            </a:custGeom>
            <a:blipFill>
              <a:blip r:embed="rId1">
                <a:alphaModFix amt="13000"/>
              </a:blip>
              <a:stretch>
                <a:fillRect l="-48104" r="-48104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 rot="0">
            <a:off x="9415508" y="3203548"/>
            <a:ext cx="4061504" cy="5305244"/>
            <a:chOff x="0" y="0"/>
            <a:chExt cx="5415338" cy="707365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415280" cy="7073646"/>
            </a:xfrm>
            <a:custGeom>
              <a:avLst/>
              <a:gdLst/>
              <a:ahLst/>
              <a:cxnLst/>
              <a:rect l="l" t="t" r="r" b="b"/>
              <a:pathLst>
                <a:path w="5415280" h="7073646">
                  <a:moveTo>
                    <a:pt x="0" y="0"/>
                  </a:moveTo>
                  <a:lnTo>
                    <a:pt x="5415280" y="0"/>
                  </a:lnTo>
                  <a:lnTo>
                    <a:pt x="5415280" y="7073646"/>
                  </a:lnTo>
                  <a:lnTo>
                    <a:pt x="0" y="7073646"/>
                  </a:lnTo>
                  <a:close/>
                </a:path>
              </a:pathLst>
            </a:custGeom>
            <a:blipFill>
              <a:blip r:embed="rId1">
                <a:alphaModFix amt="13000"/>
              </a:blip>
              <a:stretch>
                <a:fillRect l="-48104" r="-48104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13813992" y="3203548"/>
            <a:ext cx="4061503" cy="5305244"/>
            <a:chOff x="0" y="0"/>
            <a:chExt cx="5415338" cy="707365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415280" cy="7073646"/>
            </a:xfrm>
            <a:custGeom>
              <a:avLst/>
              <a:gdLst/>
              <a:ahLst/>
              <a:cxnLst/>
              <a:rect l="l" t="t" r="r" b="b"/>
              <a:pathLst>
                <a:path w="5415280" h="7073646">
                  <a:moveTo>
                    <a:pt x="0" y="0"/>
                  </a:moveTo>
                  <a:lnTo>
                    <a:pt x="5415280" y="0"/>
                  </a:lnTo>
                  <a:lnTo>
                    <a:pt x="5415280" y="7073646"/>
                  </a:lnTo>
                  <a:lnTo>
                    <a:pt x="0" y="7073646"/>
                  </a:lnTo>
                  <a:close/>
                </a:path>
              </a:pathLst>
            </a:custGeom>
            <a:blipFill>
              <a:blip r:embed="rId1">
                <a:alphaModFix amt="13000"/>
              </a:blip>
              <a:stretch>
                <a:fillRect l="-48104" r="-48104"/>
              </a:stretch>
            </a:blipFill>
          </p:spPr>
        </p:sp>
      </p:grpSp>
      <p:sp>
        <p:nvSpPr>
          <p:cNvPr id="22" name="Freeform 22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341503" y="6038787"/>
            <a:ext cx="2787163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ea typeface="思源黑体 Bold" panose="020B0800000000000000" charset="-122"/>
              </a:rPr>
              <a:t>第一部分</a:t>
            </a:r>
            <a:endParaRPr lang="en-US" sz="42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654549" y="6038787"/>
            <a:ext cx="2787163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ea typeface="思源黑体 Bold" panose="020B0800000000000000" charset="-122"/>
              </a:rPr>
              <a:t>第二部分</a:t>
            </a:r>
            <a:endParaRPr lang="en-US" sz="42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0052855" y="6038787"/>
            <a:ext cx="278716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ea typeface="思源黑体 Bold" panose="020B0800000000000000" charset="-122"/>
              </a:rPr>
              <a:t>第三部分</a:t>
            </a:r>
            <a:endParaRPr lang="en-US" sz="42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4451162" y="6038778"/>
            <a:ext cx="278716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ea typeface="思源黑体 Bold" panose="020B0800000000000000" charset="-122"/>
              </a:rPr>
              <a:t>第四部分</a:t>
            </a:r>
            <a:endParaRPr lang="en-US" sz="42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275114" y="4149469"/>
            <a:ext cx="2787163" cy="106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思源黑体 Heavy" panose="020B0A00000000000000" charset="-122"/>
              </a:rPr>
              <a:t>01</a:t>
            </a:r>
            <a:endParaRPr lang="en-US" sz="7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5654549" y="4149469"/>
            <a:ext cx="2787163" cy="106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思源黑体 Heavy" panose="020B0A00000000000000" charset="-122"/>
              </a:rPr>
              <a:t>02</a:t>
            </a:r>
            <a:endParaRPr lang="en-US" sz="7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052677" y="4149469"/>
            <a:ext cx="2787164" cy="106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思源黑体 Heavy" panose="020B0A00000000000000" charset="-122"/>
              </a:rPr>
              <a:t>03</a:t>
            </a:r>
            <a:endParaRPr lang="en-US" sz="7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4451162" y="4149469"/>
            <a:ext cx="2787163" cy="106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思源黑体 Heavy" panose="020B0A00000000000000" charset="-122"/>
              </a:rPr>
              <a:t>04</a:t>
            </a:r>
            <a:endParaRPr lang="en-US" sz="7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789052" y="1028700"/>
            <a:ext cx="3892066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640"/>
              </a:lnSpc>
            </a:pPr>
            <a:r>
              <a:rPr lang="en-US" sz="7200">
                <a:solidFill>
                  <a:srgbClr val="001C54"/>
                </a:solidFill>
                <a:ea typeface="思源黑体 Heavy" panose="020B0A00000000000000" charset="-122"/>
              </a:rPr>
              <a:t>目录</a:t>
            </a:r>
            <a:endParaRPr lang="en-US" sz="72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10" y="9041522"/>
            <a:ext cx="18252596" cy="1267599"/>
            <a:chOff x="0" y="0"/>
            <a:chExt cx="24336794" cy="16901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36756" cy="1690116"/>
            </a:xfrm>
            <a:custGeom>
              <a:avLst/>
              <a:gdLst/>
              <a:ahLst/>
              <a:cxnLst/>
              <a:rect l="l" t="t" r="r" b="b"/>
              <a:pathLst>
                <a:path w="24336756" h="1690116">
                  <a:moveTo>
                    <a:pt x="0" y="0"/>
                  </a:moveTo>
                  <a:lnTo>
                    <a:pt x="24336756" y="0"/>
                  </a:lnTo>
                  <a:lnTo>
                    <a:pt x="24336756" y="1690116"/>
                  </a:lnTo>
                  <a:lnTo>
                    <a:pt x="0" y="169011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9485950"/>
            <a:ext cx="18278788" cy="801050"/>
            <a:chOff x="0" y="0"/>
            <a:chExt cx="24371718" cy="10680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71681" cy="1068070"/>
            </a:xfrm>
            <a:custGeom>
              <a:avLst/>
              <a:gdLst/>
              <a:ahLst/>
              <a:cxnLst/>
              <a:rect l="l" t="t" r="r" b="b"/>
              <a:pathLst>
                <a:path w="24371681" h="1068070">
                  <a:moveTo>
                    <a:pt x="0" y="0"/>
                  </a:moveTo>
                  <a:lnTo>
                    <a:pt x="24371681" y="0"/>
                  </a:lnTo>
                  <a:lnTo>
                    <a:pt x="24371681" y="1068070"/>
                  </a:lnTo>
                  <a:lnTo>
                    <a:pt x="0" y="1068070"/>
                  </a:lnTo>
                  <a:close/>
                </a:path>
              </a:pathLst>
            </a:custGeom>
            <a:solidFill>
              <a:srgbClr val="001C54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11119709" y="1204891"/>
            <a:ext cx="6139592" cy="6139592"/>
            <a:chOff x="0" y="0"/>
            <a:chExt cx="8186122" cy="8186122"/>
          </a:xfrm>
        </p:grpSpPr>
        <p:sp>
          <p:nvSpPr>
            <p:cNvPr id="7" name="Freeform 7"/>
            <p:cNvSpPr/>
            <p:nvPr/>
          </p:nvSpPr>
          <p:spPr>
            <a:xfrm>
              <a:off x="127000" y="127000"/>
              <a:ext cx="7932166" cy="7932166"/>
            </a:xfrm>
            <a:custGeom>
              <a:avLst/>
              <a:gdLst/>
              <a:ahLst/>
              <a:cxnLst/>
              <a:rect l="l" t="t" r="r" b="b"/>
              <a:pathLst>
                <a:path w="7932166" h="7932166">
                  <a:moveTo>
                    <a:pt x="0" y="3966083"/>
                  </a:moveTo>
                  <a:cubicBezTo>
                    <a:pt x="0" y="1775714"/>
                    <a:pt x="1775714" y="0"/>
                    <a:pt x="3966083" y="0"/>
                  </a:cubicBezTo>
                  <a:cubicBezTo>
                    <a:pt x="6156452" y="0"/>
                    <a:pt x="7932166" y="1775714"/>
                    <a:pt x="7932166" y="3966083"/>
                  </a:cubicBezTo>
                  <a:cubicBezTo>
                    <a:pt x="7932166" y="6156452"/>
                    <a:pt x="6156452" y="7932166"/>
                    <a:pt x="3966083" y="7932166"/>
                  </a:cubicBezTo>
                  <a:cubicBezTo>
                    <a:pt x="1775714" y="7932166"/>
                    <a:pt x="0" y="6156452"/>
                    <a:pt x="0" y="3966083"/>
                  </a:cubicBezTo>
                  <a:close/>
                </a:path>
              </a:pathLst>
            </a:custGeom>
            <a:blipFill>
              <a:blip r:embed="rId1"/>
              <a:stretch>
                <a:fillRect t="-24999" b="-24999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8186166" cy="8186166"/>
            </a:xfrm>
            <a:custGeom>
              <a:avLst/>
              <a:gdLst/>
              <a:ahLst/>
              <a:cxnLst/>
              <a:rect l="l" t="t" r="r" b="b"/>
              <a:pathLst>
                <a:path w="8186166" h="8186166">
                  <a:moveTo>
                    <a:pt x="0" y="4093083"/>
                  </a:moveTo>
                  <a:cubicBezTo>
                    <a:pt x="0" y="1832483"/>
                    <a:pt x="1832483" y="0"/>
                    <a:pt x="4093083" y="0"/>
                  </a:cubicBezTo>
                  <a:lnTo>
                    <a:pt x="4093083" y="127000"/>
                  </a:lnTo>
                  <a:lnTo>
                    <a:pt x="4093083" y="0"/>
                  </a:lnTo>
                  <a:cubicBezTo>
                    <a:pt x="6353556" y="0"/>
                    <a:pt x="8186166" y="1832483"/>
                    <a:pt x="8186166" y="4093083"/>
                  </a:cubicBezTo>
                  <a:lnTo>
                    <a:pt x="8059166" y="4093083"/>
                  </a:lnTo>
                  <a:lnTo>
                    <a:pt x="8186166" y="4093083"/>
                  </a:lnTo>
                  <a:cubicBezTo>
                    <a:pt x="8186166" y="6353556"/>
                    <a:pt x="6353683" y="8186166"/>
                    <a:pt x="4093083" y="8186166"/>
                  </a:cubicBezTo>
                  <a:lnTo>
                    <a:pt x="4093083" y="8059166"/>
                  </a:lnTo>
                  <a:lnTo>
                    <a:pt x="4093083" y="8186166"/>
                  </a:lnTo>
                  <a:cubicBezTo>
                    <a:pt x="1832483" y="8186166"/>
                    <a:pt x="0" y="6353556"/>
                    <a:pt x="0" y="4093083"/>
                  </a:cubicBezTo>
                  <a:lnTo>
                    <a:pt x="127000" y="4093083"/>
                  </a:lnTo>
                  <a:lnTo>
                    <a:pt x="254000" y="4093083"/>
                  </a:lnTo>
                  <a:lnTo>
                    <a:pt x="127000" y="4093083"/>
                  </a:lnTo>
                  <a:lnTo>
                    <a:pt x="0" y="4093083"/>
                  </a:lnTo>
                  <a:moveTo>
                    <a:pt x="254000" y="4093083"/>
                  </a:moveTo>
                  <a:cubicBezTo>
                    <a:pt x="254000" y="4163187"/>
                    <a:pt x="197104" y="4220083"/>
                    <a:pt x="127000" y="4220083"/>
                  </a:cubicBezTo>
                  <a:cubicBezTo>
                    <a:pt x="56896" y="4220083"/>
                    <a:pt x="0" y="4163187"/>
                    <a:pt x="0" y="4093083"/>
                  </a:cubicBezTo>
                  <a:cubicBezTo>
                    <a:pt x="0" y="4022979"/>
                    <a:pt x="56896" y="3966083"/>
                    <a:pt x="127000" y="3966083"/>
                  </a:cubicBezTo>
                  <a:cubicBezTo>
                    <a:pt x="197104" y="3966083"/>
                    <a:pt x="254000" y="4022979"/>
                    <a:pt x="254000" y="4093083"/>
                  </a:cubicBezTo>
                  <a:cubicBezTo>
                    <a:pt x="254000" y="6213348"/>
                    <a:pt x="1972818" y="7932166"/>
                    <a:pt x="4093083" y="7932166"/>
                  </a:cubicBezTo>
                  <a:cubicBezTo>
                    <a:pt x="6213348" y="7932166"/>
                    <a:pt x="7932166" y="6213348"/>
                    <a:pt x="7932166" y="4093083"/>
                  </a:cubicBezTo>
                  <a:cubicBezTo>
                    <a:pt x="7932166" y="1972818"/>
                    <a:pt x="6213348" y="254000"/>
                    <a:pt x="4093083" y="254000"/>
                  </a:cubicBezTo>
                  <a:lnTo>
                    <a:pt x="4093083" y="127000"/>
                  </a:lnTo>
                  <a:lnTo>
                    <a:pt x="4093083" y="254000"/>
                  </a:lnTo>
                  <a:cubicBezTo>
                    <a:pt x="1972818" y="254000"/>
                    <a:pt x="254000" y="1972818"/>
                    <a:pt x="254000" y="409308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823818" y="6672487"/>
            <a:ext cx="3150938" cy="671995"/>
            <a:chOff x="0" y="0"/>
            <a:chExt cx="4201251" cy="8959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201361" cy="895985"/>
            </a:xfrm>
            <a:custGeom>
              <a:avLst/>
              <a:gdLst/>
              <a:ahLst/>
              <a:cxnLst/>
              <a:rect l="l" t="t" r="r" b="b"/>
              <a:pathLst>
                <a:path w="4201361" h="895985">
                  <a:moveTo>
                    <a:pt x="0" y="448056"/>
                  </a:moveTo>
                  <a:cubicBezTo>
                    <a:pt x="0" y="200533"/>
                    <a:pt x="232624" y="0"/>
                    <a:pt x="519758" y="0"/>
                  </a:cubicBezTo>
                  <a:lnTo>
                    <a:pt x="3681620" y="0"/>
                  </a:lnTo>
                  <a:cubicBezTo>
                    <a:pt x="3968607" y="0"/>
                    <a:pt x="4201361" y="200533"/>
                    <a:pt x="4201361" y="448056"/>
                  </a:cubicBezTo>
                  <a:cubicBezTo>
                    <a:pt x="4201361" y="695579"/>
                    <a:pt x="3968607" y="895985"/>
                    <a:pt x="3681620" y="895985"/>
                  </a:cubicBezTo>
                  <a:lnTo>
                    <a:pt x="519758" y="895985"/>
                  </a:lnTo>
                  <a:cubicBezTo>
                    <a:pt x="232624" y="895985"/>
                    <a:pt x="0" y="695452"/>
                    <a:pt x="0" y="44805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 rot="0">
            <a:off x="4198546" y="6672487"/>
            <a:ext cx="2716257" cy="671995"/>
            <a:chOff x="0" y="0"/>
            <a:chExt cx="3621676" cy="8959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621786" cy="895985"/>
            </a:xfrm>
            <a:custGeom>
              <a:avLst/>
              <a:gdLst/>
              <a:ahLst/>
              <a:cxnLst/>
              <a:rect l="l" t="t" r="r" b="b"/>
              <a:pathLst>
                <a:path w="3621786" h="895985">
                  <a:moveTo>
                    <a:pt x="0" y="448056"/>
                  </a:moveTo>
                  <a:cubicBezTo>
                    <a:pt x="0" y="200533"/>
                    <a:pt x="200533" y="0"/>
                    <a:pt x="448056" y="0"/>
                  </a:cubicBezTo>
                  <a:lnTo>
                    <a:pt x="3173730" y="0"/>
                  </a:lnTo>
                  <a:cubicBezTo>
                    <a:pt x="3421126" y="0"/>
                    <a:pt x="3621786" y="200533"/>
                    <a:pt x="3621786" y="448056"/>
                  </a:cubicBezTo>
                  <a:cubicBezTo>
                    <a:pt x="3621786" y="695579"/>
                    <a:pt x="3421126" y="895985"/>
                    <a:pt x="3173730" y="895985"/>
                  </a:cubicBezTo>
                  <a:lnTo>
                    <a:pt x="448056" y="895985"/>
                  </a:lnTo>
                  <a:cubicBezTo>
                    <a:pt x="200533" y="895985"/>
                    <a:pt x="0" y="695452"/>
                    <a:pt x="0" y="44805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823818" y="2985444"/>
            <a:ext cx="822397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ea typeface="思源黑体 Heavy" panose="020B0A00000000000000" charset="-122"/>
              </a:rPr>
              <a:t>感谢聆听</a:t>
            </a:r>
            <a:endParaRPr lang="en-US" sz="72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385743" y="6803734"/>
            <a:ext cx="2341862" cy="409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1C54"/>
                </a:solidFill>
                <a:ea typeface="思源黑体 Light" panose="020B0400000000000000" charset="-122"/>
              </a:rPr>
              <a:t>时间：2023.7</a:t>
            </a:r>
            <a:endParaRPr lang="en-US" sz="2700">
              <a:solidFill>
                <a:srgbClr val="001C54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96861" y="6803734"/>
            <a:ext cx="3004852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1C54"/>
                </a:solidFill>
                <a:ea typeface="思源黑体" panose="020B0500000000000000" charset="-122"/>
              </a:rPr>
              <a:t>汇报人：X X X</a:t>
            </a:r>
            <a:endParaRPr lang="en-US" sz="2700">
              <a:solidFill>
                <a:srgbClr val="001C54"/>
              </a:solidFill>
              <a:ea typeface="思源黑体" panose="020B05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23818" y="4148914"/>
            <a:ext cx="8223979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思源黑体 Light" panose="020B0400000000000000" charset="-122"/>
              </a:rPr>
              <a:t>THANKS FOR LISTENING </a:t>
            </a:r>
            <a:endParaRPr lang="en-US" sz="3000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148631" y="389818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7"/>
                </a:lnTo>
                <a:lnTo>
                  <a:pt x="0" y="16301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b="-1851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0" y="2956035"/>
            <a:ext cx="18417126" cy="4374932"/>
            <a:chOff x="0" y="0"/>
            <a:chExt cx="24556168" cy="58332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556213" cy="5833237"/>
            </a:xfrm>
            <a:custGeom>
              <a:avLst/>
              <a:gdLst/>
              <a:ahLst/>
              <a:cxnLst/>
              <a:rect l="l" t="t" r="r" b="b"/>
              <a:pathLst>
                <a:path w="24556213" h="5833237">
                  <a:moveTo>
                    <a:pt x="0" y="0"/>
                  </a:moveTo>
                  <a:lnTo>
                    <a:pt x="24556213" y="0"/>
                  </a:lnTo>
                  <a:lnTo>
                    <a:pt x="24556213" y="5833237"/>
                  </a:lnTo>
                  <a:lnTo>
                    <a:pt x="0" y="5833237"/>
                  </a:lnTo>
                  <a:close/>
                </a:path>
              </a:pathLst>
            </a:custGeom>
            <a:solidFill>
              <a:srgbClr val="1C4792">
                <a:alpha val="72941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7820288" y="2956033"/>
            <a:ext cx="118242" cy="4374932"/>
            <a:chOff x="0" y="0"/>
            <a:chExt cx="157656" cy="5833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7470820" y="2956033"/>
            <a:ext cx="118242" cy="4374932"/>
            <a:chOff x="0" y="0"/>
            <a:chExt cx="157656" cy="58332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7121351" y="2956033"/>
            <a:ext cx="118242" cy="4374932"/>
            <a:chOff x="0" y="0"/>
            <a:chExt cx="157656" cy="58332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-10800000">
            <a:off x="18169758" y="2956033"/>
            <a:ext cx="118242" cy="4374932"/>
            <a:chOff x="0" y="0"/>
            <a:chExt cx="157656" cy="58332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13048089" y="213627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6"/>
                </a:lnTo>
                <a:lnTo>
                  <a:pt x="0" y="1630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5756309" y="4958956"/>
            <a:ext cx="6904509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ea typeface="思源黑体 Heavy" panose="020B0A00000000000000" charset="-122"/>
              </a:rPr>
              <a:t>第一部分</a:t>
            </a:r>
            <a:endParaRPr lang="en-US" sz="66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756309" y="3282575"/>
            <a:ext cx="6904509" cy="1628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0800">
                <a:solidFill>
                  <a:srgbClr val="FFFFFF"/>
                </a:solidFill>
                <a:latin typeface="思源黑体 Heavy" panose="020B0A00000000000000" charset="-122"/>
              </a:rPr>
              <a:t>01</a:t>
            </a:r>
            <a:endParaRPr lang="en-US" sz="108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756309" y="6057427"/>
            <a:ext cx="6904509" cy="46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思源黑体 Light" panose="020B0400000000000000" charset="-122"/>
              </a:rPr>
              <a:t>BACKGROUND AND SIGNIFICANCE</a:t>
            </a:r>
            <a:endParaRPr lang="en-US" sz="3000" u="none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Bold" panose="020B0800000000000000" charset="-122"/>
              </a:rPr>
              <a:t>第一部分</a:t>
            </a:r>
            <a:endParaRPr lang="en-US" sz="4800">
              <a:solidFill>
                <a:srgbClr val="001C54"/>
              </a:solidFill>
              <a:ea typeface="思源黑体 Bold" panose="020B0800000000000000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BACKGROUND AND SIGNIFICANCE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grpSp>
        <p:nvGrpSpPr>
          <p:cNvPr id="5" name="Group 5"/>
          <p:cNvGrpSpPr/>
          <p:nvPr/>
        </p:nvGrpSpPr>
        <p:grpSpPr>
          <a:xfrm rot="0">
            <a:off x="2162964" y="2880437"/>
            <a:ext cx="4357683" cy="6603220"/>
            <a:chOff x="0" y="0"/>
            <a:chExt cx="5810244" cy="88042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810250" cy="8804275"/>
            </a:xfrm>
            <a:custGeom>
              <a:avLst/>
              <a:gdLst/>
              <a:ahLst/>
              <a:cxnLst/>
              <a:rect l="l" t="t" r="r" b="b"/>
              <a:pathLst>
                <a:path w="5810250" h="8804275">
                  <a:moveTo>
                    <a:pt x="0" y="0"/>
                  </a:moveTo>
                  <a:lnTo>
                    <a:pt x="5810250" y="0"/>
                  </a:lnTo>
                  <a:lnTo>
                    <a:pt x="5810250" y="8804275"/>
                  </a:lnTo>
                  <a:lnTo>
                    <a:pt x="0" y="880427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62964" y="2880439"/>
            <a:ext cx="1536822" cy="121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思源黑体 Heavy" panose="020B0A00000000000000" charset="-122"/>
              </a:rPr>
              <a:t>01</a:t>
            </a:r>
            <a:endParaRPr lang="en-US" sz="8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grpSp>
        <p:nvGrpSpPr>
          <p:cNvPr id="8" name="Group 8"/>
          <p:cNvGrpSpPr/>
          <p:nvPr/>
        </p:nvGrpSpPr>
        <p:grpSpPr>
          <a:xfrm rot="0">
            <a:off x="7029048" y="2880439"/>
            <a:ext cx="4357683" cy="6603219"/>
            <a:chOff x="0" y="0"/>
            <a:chExt cx="5810244" cy="88042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810250" cy="8804275"/>
            </a:xfrm>
            <a:custGeom>
              <a:avLst/>
              <a:gdLst/>
              <a:ahLst/>
              <a:cxnLst/>
              <a:rect l="l" t="t" r="r" b="b"/>
              <a:pathLst>
                <a:path w="5810250" h="8804275">
                  <a:moveTo>
                    <a:pt x="0" y="0"/>
                  </a:moveTo>
                  <a:lnTo>
                    <a:pt x="5810250" y="0"/>
                  </a:lnTo>
                  <a:lnTo>
                    <a:pt x="5810250" y="8804275"/>
                  </a:lnTo>
                  <a:lnTo>
                    <a:pt x="0" y="880427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7039048" y="2880439"/>
            <a:ext cx="1536822" cy="121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思源黑体 Heavy" panose="020B0A00000000000000" charset="-122"/>
              </a:rPr>
              <a:t>02</a:t>
            </a:r>
            <a:endParaRPr lang="en-US" sz="8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11885739" y="2880439"/>
            <a:ext cx="4357683" cy="6603219"/>
            <a:chOff x="0" y="0"/>
            <a:chExt cx="5810244" cy="880429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810250" cy="8804275"/>
            </a:xfrm>
            <a:custGeom>
              <a:avLst/>
              <a:gdLst/>
              <a:ahLst/>
              <a:cxnLst/>
              <a:rect l="l" t="t" r="r" b="b"/>
              <a:pathLst>
                <a:path w="5810250" h="8804275">
                  <a:moveTo>
                    <a:pt x="0" y="0"/>
                  </a:moveTo>
                  <a:lnTo>
                    <a:pt x="5810250" y="0"/>
                  </a:lnTo>
                  <a:lnTo>
                    <a:pt x="5810250" y="8804275"/>
                  </a:lnTo>
                  <a:lnTo>
                    <a:pt x="0" y="880427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1905132" y="2880439"/>
            <a:ext cx="1536822" cy="121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思源黑体 Heavy" panose="020B0A00000000000000" charset="-122"/>
              </a:rPr>
              <a:t>03</a:t>
            </a:r>
            <a:endParaRPr lang="en-US" sz="8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634638" y="4576049"/>
            <a:ext cx="3414334" cy="3412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grpSp>
        <p:nvGrpSpPr>
          <p:cNvPr id="15" name="Group 15"/>
          <p:cNvGrpSpPr/>
          <p:nvPr/>
        </p:nvGrpSpPr>
        <p:grpSpPr>
          <a:xfrm rot="0">
            <a:off x="4517364" y="9090016"/>
            <a:ext cx="1236165" cy="200569"/>
            <a:chOff x="0" y="0"/>
            <a:chExt cx="1648220" cy="26742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48206" cy="267462"/>
            </a:xfrm>
            <a:custGeom>
              <a:avLst/>
              <a:gdLst/>
              <a:ahLst/>
              <a:cxnLst/>
              <a:rect l="l" t="t" r="r" b="b"/>
              <a:pathLst>
                <a:path w="1648206" h="267462">
                  <a:moveTo>
                    <a:pt x="0" y="133731"/>
                  </a:moveTo>
                  <a:cubicBezTo>
                    <a:pt x="0" y="207518"/>
                    <a:pt x="59817" y="267462"/>
                    <a:pt x="133731" y="267462"/>
                  </a:cubicBezTo>
                  <a:lnTo>
                    <a:pt x="1514475" y="267462"/>
                  </a:lnTo>
                  <a:cubicBezTo>
                    <a:pt x="1588262" y="267462"/>
                    <a:pt x="1648206" y="207645"/>
                    <a:pt x="1648206" y="133731"/>
                  </a:cubicBezTo>
                  <a:cubicBezTo>
                    <a:pt x="1648206" y="59817"/>
                    <a:pt x="1588389" y="0"/>
                    <a:pt x="1514475" y="0"/>
                  </a:cubicBezTo>
                  <a:lnTo>
                    <a:pt x="133731" y="0"/>
                  </a:lnTo>
                  <a:cubicBezTo>
                    <a:pt x="59817" y="0"/>
                    <a:pt x="0" y="59817"/>
                    <a:pt x="0" y="133731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0">
            <a:off x="5809537" y="9063004"/>
            <a:ext cx="233566" cy="233566"/>
            <a:chOff x="0" y="0"/>
            <a:chExt cx="311422" cy="3114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0">
            <a:off x="6099112" y="9063004"/>
            <a:ext cx="233566" cy="233566"/>
            <a:chOff x="0" y="0"/>
            <a:chExt cx="311422" cy="3114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0">
            <a:off x="9400102" y="9090016"/>
            <a:ext cx="1236165" cy="200569"/>
            <a:chOff x="0" y="0"/>
            <a:chExt cx="1648220" cy="2674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648206" cy="267462"/>
            </a:xfrm>
            <a:custGeom>
              <a:avLst/>
              <a:gdLst/>
              <a:ahLst/>
              <a:cxnLst/>
              <a:rect l="l" t="t" r="r" b="b"/>
              <a:pathLst>
                <a:path w="1648206" h="267462">
                  <a:moveTo>
                    <a:pt x="0" y="133731"/>
                  </a:moveTo>
                  <a:cubicBezTo>
                    <a:pt x="0" y="207518"/>
                    <a:pt x="59817" y="267462"/>
                    <a:pt x="133731" y="267462"/>
                  </a:cubicBezTo>
                  <a:lnTo>
                    <a:pt x="1514475" y="267462"/>
                  </a:lnTo>
                  <a:cubicBezTo>
                    <a:pt x="1588262" y="267462"/>
                    <a:pt x="1648206" y="207645"/>
                    <a:pt x="1648206" y="133731"/>
                  </a:cubicBezTo>
                  <a:cubicBezTo>
                    <a:pt x="1648206" y="59817"/>
                    <a:pt x="1588389" y="0"/>
                    <a:pt x="1514475" y="0"/>
                  </a:cubicBezTo>
                  <a:lnTo>
                    <a:pt x="133731" y="0"/>
                  </a:lnTo>
                  <a:cubicBezTo>
                    <a:pt x="59817" y="0"/>
                    <a:pt x="0" y="59817"/>
                    <a:pt x="0" y="133731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0">
            <a:off x="10692276" y="9063004"/>
            <a:ext cx="233566" cy="233566"/>
            <a:chOff x="0" y="0"/>
            <a:chExt cx="311422" cy="31142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0">
            <a:off x="10981851" y="9063004"/>
            <a:ext cx="233566" cy="233566"/>
            <a:chOff x="0" y="0"/>
            <a:chExt cx="311422" cy="31142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0">
            <a:off x="14142301" y="9090016"/>
            <a:ext cx="1236165" cy="200569"/>
            <a:chOff x="0" y="0"/>
            <a:chExt cx="1648220" cy="26742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648206" cy="267462"/>
            </a:xfrm>
            <a:custGeom>
              <a:avLst/>
              <a:gdLst/>
              <a:ahLst/>
              <a:cxnLst/>
              <a:rect l="l" t="t" r="r" b="b"/>
              <a:pathLst>
                <a:path w="1648206" h="267462">
                  <a:moveTo>
                    <a:pt x="0" y="133731"/>
                  </a:moveTo>
                  <a:cubicBezTo>
                    <a:pt x="0" y="207518"/>
                    <a:pt x="59817" y="267462"/>
                    <a:pt x="133731" y="267462"/>
                  </a:cubicBezTo>
                  <a:lnTo>
                    <a:pt x="1514475" y="267462"/>
                  </a:lnTo>
                  <a:cubicBezTo>
                    <a:pt x="1588262" y="267462"/>
                    <a:pt x="1648206" y="207645"/>
                    <a:pt x="1648206" y="133731"/>
                  </a:cubicBezTo>
                  <a:cubicBezTo>
                    <a:pt x="1648206" y="59817"/>
                    <a:pt x="1588389" y="0"/>
                    <a:pt x="1514475" y="0"/>
                  </a:cubicBezTo>
                  <a:lnTo>
                    <a:pt x="133731" y="0"/>
                  </a:lnTo>
                  <a:cubicBezTo>
                    <a:pt x="59817" y="0"/>
                    <a:pt x="0" y="59817"/>
                    <a:pt x="0" y="133731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0">
            <a:off x="15434475" y="9063004"/>
            <a:ext cx="233566" cy="233566"/>
            <a:chOff x="0" y="0"/>
            <a:chExt cx="311422" cy="31142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0">
            <a:off x="15724050" y="9063004"/>
            <a:ext cx="233566" cy="233566"/>
            <a:chOff x="0" y="0"/>
            <a:chExt cx="311422" cy="31142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11404" cy="311404"/>
            </a:xfrm>
            <a:custGeom>
              <a:avLst/>
              <a:gdLst/>
              <a:ahLst/>
              <a:cxnLst/>
              <a:rect l="l" t="t" r="r" b="b"/>
              <a:pathLst>
                <a:path w="311404" h="311404">
                  <a:moveTo>
                    <a:pt x="0" y="155702"/>
                  </a:moveTo>
                  <a:cubicBezTo>
                    <a:pt x="0" y="69723"/>
                    <a:pt x="69723" y="0"/>
                    <a:pt x="155702" y="0"/>
                  </a:cubicBezTo>
                  <a:cubicBezTo>
                    <a:pt x="241681" y="0"/>
                    <a:pt x="311404" y="69723"/>
                    <a:pt x="311404" y="155702"/>
                  </a:cubicBezTo>
                  <a:cubicBezTo>
                    <a:pt x="311404" y="241681"/>
                    <a:pt x="241681" y="311404"/>
                    <a:pt x="155702" y="311404"/>
                  </a:cubicBezTo>
                  <a:cubicBezTo>
                    <a:pt x="69723" y="311404"/>
                    <a:pt x="0" y="241681"/>
                    <a:pt x="0" y="155702"/>
                  </a:cubicBez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35" name="TextBox 35"/>
          <p:cNvSpPr txBox="1"/>
          <p:nvPr/>
        </p:nvSpPr>
        <p:spPr>
          <a:xfrm>
            <a:off x="7500722" y="4576049"/>
            <a:ext cx="3414334" cy="3412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2357413" y="4576049"/>
            <a:ext cx="3414334" cy="3412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37" name="Freeform 37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0">
            <a:off x="1984706" y="3169086"/>
            <a:ext cx="5246391" cy="5246370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"/>
              <a:stretch>
                <a:fillRect l="-17163" r="-17163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4607902" y="2580206"/>
            <a:ext cx="3213262" cy="3213262"/>
          </a:xfrm>
          <a:custGeom>
            <a:avLst/>
            <a:gdLst/>
            <a:ahLst/>
            <a:cxnLst/>
            <a:rect l="l" t="t" r="r" b="b"/>
            <a:pathLst>
              <a:path w="3213262" h="3213262">
                <a:moveTo>
                  <a:pt x="0" y="0"/>
                </a:moveTo>
                <a:lnTo>
                  <a:pt x="3213262" y="0"/>
                </a:lnTo>
                <a:lnTo>
                  <a:pt x="3213262" y="3213262"/>
                </a:lnTo>
                <a:lnTo>
                  <a:pt x="0" y="32132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第一部分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BACKGROUND AND SIGNIFICANCE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621215" y="2077030"/>
            <a:ext cx="7881537" cy="914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2F528F"/>
                </a:solidFill>
                <a:latin typeface="思源黑体 Heavy" panose="020B0A00000000000000" charset="-122"/>
              </a:rPr>
              <a:t>01</a:t>
            </a:r>
            <a:endParaRPr lang="en-US" sz="6000">
              <a:solidFill>
                <a:srgbClr val="2F528F"/>
              </a:solidFill>
              <a:latin typeface="思源黑体 Heavy" panose="020B0A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621215" y="3124726"/>
            <a:ext cx="7881537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262626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262626"/>
              </a:solidFill>
              <a:ea typeface="思源黑体 Light" panose="020B04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643621" y="4698147"/>
            <a:ext cx="7881537" cy="914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2F528F"/>
                </a:solidFill>
                <a:latin typeface="思源黑体 Heavy" panose="020B0A00000000000000" charset="-122"/>
              </a:rPr>
              <a:t>02</a:t>
            </a:r>
            <a:endParaRPr lang="en-US" sz="6000">
              <a:solidFill>
                <a:srgbClr val="2F528F"/>
              </a:solidFill>
              <a:latin typeface="思源黑体 Heavy" panose="020B0A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643621" y="5745843"/>
            <a:ext cx="7881537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262626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262626"/>
              </a:solidFill>
              <a:ea typeface="思源黑体 Light" panose="020B04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621215" y="7320135"/>
            <a:ext cx="7881537" cy="914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2F528F"/>
                </a:solidFill>
                <a:latin typeface="思源黑体 Heavy" panose="020B0A00000000000000" charset="-122"/>
              </a:rPr>
              <a:t>03</a:t>
            </a:r>
            <a:endParaRPr lang="en-US" sz="6000">
              <a:solidFill>
                <a:srgbClr val="2F528F"/>
              </a:solidFill>
              <a:latin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621215" y="8367831"/>
            <a:ext cx="7881537" cy="112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262626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262626"/>
              </a:solidFill>
              <a:ea typeface="思源黑体 Light" panose="020B0400000000000000" charset="-122"/>
            </a:endParaRPr>
          </a:p>
        </p:txBody>
      </p:sp>
      <p:sp>
        <p:nvSpPr>
          <p:cNvPr id="16" name="Freeform 16"/>
          <p:cNvSpPr/>
          <p:nvPr/>
        </p:nvSpPr>
        <p:spPr>
          <a:xfrm rot="5765976">
            <a:off x="4433052" y="6050339"/>
            <a:ext cx="3213262" cy="3213262"/>
          </a:xfrm>
          <a:custGeom>
            <a:avLst/>
            <a:gdLst/>
            <a:ahLst/>
            <a:cxnLst/>
            <a:rect l="l" t="t" r="r" b="b"/>
            <a:pathLst>
              <a:path w="3213262" h="3213262">
                <a:moveTo>
                  <a:pt x="0" y="0"/>
                </a:moveTo>
                <a:lnTo>
                  <a:pt x="3213263" y="0"/>
                </a:lnTo>
                <a:lnTo>
                  <a:pt x="3213263" y="3213262"/>
                </a:lnTo>
                <a:lnTo>
                  <a:pt x="0" y="32132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3527078"/>
            <a:ext cx="7699386" cy="4385674"/>
            <a:chOff x="0" y="0"/>
            <a:chExt cx="10265848" cy="58475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265899" cy="5847588"/>
            </a:xfrm>
            <a:custGeom>
              <a:avLst/>
              <a:gdLst/>
              <a:ahLst/>
              <a:cxnLst/>
              <a:rect l="l" t="t" r="r" b="b"/>
              <a:pathLst>
                <a:path w="10265899" h="5847588">
                  <a:moveTo>
                    <a:pt x="0" y="0"/>
                  </a:moveTo>
                  <a:lnTo>
                    <a:pt x="10265899" y="0"/>
                  </a:lnTo>
                  <a:lnTo>
                    <a:pt x="10265899" y="5847588"/>
                  </a:lnTo>
                  <a:lnTo>
                    <a:pt x="0" y="5847588"/>
                  </a:lnTo>
                  <a:close/>
                </a:path>
              </a:pathLst>
            </a:custGeom>
            <a:blipFill>
              <a:blip r:embed="rId1"/>
              <a:stretch>
                <a:fillRect t="-8194" b="-819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9404044" y="823912"/>
            <a:ext cx="7840970" cy="4107264"/>
            <a:chOff x="0" y="0"/>
            <a:chExt cx="10454626" cy="547635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454640" cy="5476367"/>
            </a:xfrm>
            <a:custGeom>
              <a:avLst/>
              <a:gdLst/>
              <a:ahLst/>
              <a:cxnLst/>
              <a:rect l="l" t="t" r="r" b="b"/>
              <a:pathLst>
                <a:path w="10454640" h="5476367">
                  <a:moveTo>
                    <a:pt x="0" y="0"/>
                  </a:moveTo>
                  <a:lnTo>
                    <a:pt x="10454640" y="0"/>
                  </a:lnTo>
                  <a:lnTo>
                    <a:pt x="10454640" y="5476367"/>
                  </a:lnTo>
                  <a:lnTo>
                    <a:pt x="0" y="5476367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第一部分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BACKGROUND AND SIGNIFICANCE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9404045" y="5421910"/>
            <a:ext cx="7840970" cy="4107264"/>
            <a:chOff x="0" y="0"/>
            <a:chExt cx="10454626" cy="547635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54640" cy="5476367"/>
            </a:xfrm>
            <a:custGeom>
              <a:avLst/>
              <a:gdLst/>
              <a:ahLst/>
              <a:cxnLst/>
              <a:rect l="l" t="t" r="r" b="b"/>
              <a:pathLst>
                <a:path w="10454640" h="5476367">
                  <a:moveTo>
                    <a:pt x="0" y="0"/>
                  </a:moveTo>
                  <a:lnTo>
                    <a:pt x="10454640" y="0"/>
                  </a:lnTo>
                  <a:lnTo>
                    <a:pt x="10454640" y="5476367"/>
                  </a:lnTo>
                  <a:lnTo>
                    <a:pt x="0" y="5476367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9910195" y="801493"/>
            <a:ext cx="6500231" cy="121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思源黑体 Heavy" panose="020B0A00000000000000" charset="-122"/>
              </a:rPr>
              <a:t>01</a:t>
            </a:r>
            <a:endParaRPr lang="en-US" sz="8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910195" y="2350156"/>
            <a:ext cx="6500231" cy="1888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910195" y="5421910"/>
            <a:ext cx="6500231" cy="121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思源黑体 Heavy" panose="020B0A00000000000000" charset="-122"/>
              </a:rPr>
              <a:t>02</a:t>
            </a:r>
            <a:endParaRPr lang="en-US" sz="80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910195" y="6970574"/>
            <a:ext cx="6500231" cy="1888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25"/>
              </a:lnSpc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5267" b="-15267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0" y="2956035"/>
            <a:ext cx="18417126" cy="4374932"/>
            <a:chOff x="0" y="0"/>
            <a:chExt cx="24556168" cy="58332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556213" cy="5833237"/>
            </a:xfrm>
            <a:custGeom>
              <a:avLst/>
              <a:gdLst/>
              <a:ahLst/>
              <a:cxnLst/>
              <a:rect l="l" t="t" r="r" b="b"/>
              <a:pathLst>
                <a:path w="24556213" h="5833237">
                  <a:moveTo>
                    <a:pt x="0" y="0"/>
                  </a:moveTo>
                  <a:lnTo>
                    <a:pt x="24556213" y="0"/>
                  </a:lnTo>
                  <a:lnTo>
                    <a:pt x="24556213" y="5833237"/>
                  </a:lnTo>
                  <a:lnTo>
                    <a:pt x="0" y="5833237"/>
                  </a:lnTo>
                  <a:close/>
                </a:path>
              </a:pathLst>
            </a:custGeom>
            <a:solidFill>
              <a:srgbClr val="1C4792">
                <a:alpha val="72941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7820288" y="2956033"/>
            <a:ext cx="118242" cy="4374932"/>
            <a:chOff x="0" y="0"/>
            <a:chExt cx="157656" cy="5833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7470820" y="2956033"/>
            <a:ext cx="118242" cy="4374932"/>
            <a:chOff x="0" y="0"/>
            <a:chExt cx="157656" cy="58332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7121351" y="2956033"/>
            <a:ext cx="118242" cy="4374932"/>
            <a:chOff x="0" y="0"/>
            <a:chExt cx="157656" cy="58332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-10800000">
            <a:off x="18169758" y="2956033"/>
            <a:ext cx="118242" cy="4374932"/>
            <a:chOff x="0" y="0"/>
            <a:chExt cx="157656" cy="58332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607" cy="5833237"/>
            </a:xfrm>
            <a:custGeom>
              <a:avLst/>
              <a:gdLst/>
              <a:ahLst/>
              <a:cxnLst/>
              <a:rect l="l" t="t" r="r" b="b"/>
              <a:pathLst>
                <a:path w="157607" h="5833237">
                  <a:moveTo>
                    <a:pt x="157607" y="0"/>
                  </a:moveTo>
                  <a:lnTo>
                    <a:pt x="0" y="0"/>
                  </a:lnTo>
                  <a:lnTo>
                    <a:pt x="0" y="5833237"/>
                  </a:lnTo>
                  <a:lnTo>
                    <a:pt x="157607" y="583323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5756309" y="5203892"/>
            <a:ext cx="6904509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ea typeface="思源黑体 Bold" panose="020B0800000000000000" charset="-122"/>
              </a:rPr>
              <a:t>第二部分</a:t>
            </a:r>
            <a:endParaRPr lang="en-US" sz="6600">
              <a:solidFill>
                <a:srgbClr val="FFFFFF"/>
              </a:solidFill>
              <a:ea typeface="思源黑体 Bold" panose="020B08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756309" y="3527510"/>
            <a:ext cx="6904509" cy="1628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0800">
                <a:solidFill>
                  <a:srgbClr val="FFFFFF"/>
                </a:solidFill>
                <a:latin typeface="思源黑体 Heavy" panose="020B0A00000000000000" charset="-122"/>
              </a:rPr>
              <a:t>02</a:t>
            </a:r>
            <a:endParaRPr lang="en-US" sz="10800">
              <a:solidFill>
                <a:srgbClr val="FFFFFF"/>
              </a:solidFill>
              <a:latin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756309" y="6302363"/>
            <a:ext cx="6904509" cy="466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思源黑体 Light" panose="020B0400000000000000" charset="-122"/>
              </a:rPr>
              <a:t>RESEARCH METHODS AND IDEAS</a:t>
            </a:r>
            <a:endParaRPr lang="en-US" sz="3000">
              <a:solidFill>
                <a:srgbClr val="FFFFFF"/>
              </a:solidFill>
              <a:latin typeface="思源黑体 Light" panose="020B0400000000000000" charset="-122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3048089" y="213627"/>
            <a:ext cx="4890441" cy="1630147"/>
          </a:xfrm>
          <a:custGeom>
            <a:avLst/>
            <a:gdLst/>
            <a:ahLst/>
            <a:cxnLst/>
            <a:rect l="l" t="t" r="r" b="b"/>
            <a:pathLst>
              <a:path w="4890441" h="1630147">
                <a:moveTo>
                  <a:pt x="0" y="0"/>
                </a:moveTo>
                <a:lnTo>
                  <a:pt x="4890441" y="0"/>
                </a:lnTo>
                <a:lnTo>
                  <a:pt x="4890441" y="1630146"/>
                </a:lnTo>
                <a:lnTo>
                  <a:pt x="0" y="1630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3370" y="6730473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443370" y="6006645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4" name="Group 4"/>
          <p:cNvGrpSpPr/>
          <p:nvPr/>
        </p:nvGrpSpPr>
        <p:grpSpPr>
          <a:xfrm rot="0">
            <a:off x="1568700" y="5997120"/>
            <a:ext cx="540000" cy="540000"/>
            <a:chOff x="0" y="0"/>
            <a:chExt cx="720000" cy="72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4826710" y="2253906"/>
            <a:ext cx="8634579" cy="3224332"/>
            <a:chOff x="0" y="0"/>
            <a:chExt cx="11512772" cy="42991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12823" cy="4299132"/>
            </a:xfrm>
            <a:custGeom>
              <a:avLst/>
              <a:gdLst/>
              <a:ahLst/>
              <a:cxnLst/>
              <a:rect l="l" t="t" r="r" b="b"/>
              <a:pathLst>
                <a:path w="11512823" h="4299132">
                  <a:moveTo>
                    <a:pt x="0" y="0"/>
                  </a:moveTo>
                  <a:lnTo>
                    <a:pt x="11512823" y="0"/>
                  </a:lnTo>
                  <a:lnTo>
                    <a:pt x="11512823" y="4299132"/>
                  </a:lnTo>
                  <a:lnTo>
                    <a:pt x="0" y="4299132"/>
                  </a:lnTo>
                  <a:close/>
                </a:path>
              </a:pathLst>
            </a:custGeom>
            <a:blipFill>
              <a:blip r:embed="rId1"/>
              <a:stretch>
                <a:fillRect t="-38644" b="-38644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第二部分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RESEARCH METHODS AND IDEAS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grpSp>
        <p:nvGrpSpPr>
          <p:cNvPr id="13" name="Group 13"/>
          <p:cNvGrpSpPr/>
          <p:nvPr/>
        </p:nvGrpSpPr>
        <p:grpSpPr>
          <a:xfrm rot="0">
            <a:off x="1028700" y="5997120"/>
            <a:ext cx="540000" cy="540000"/>
            <a:chOff x="0" y="0"/>
            <a:chExt cx="720000" cy="72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8106238" y="6730473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106238" y="6006645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7231568" y="5997120"/>
            <a:ext cx="540000" cy="540000"/>
            <a:chOff x="0" y="0"/>
            <a:chExt cx="720000" cy="72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grpSp>
        <p:nvGrpSpPr>
          <p:cNvPr id="19" name="Group 19"/>
          <p:cNvGrpSpPr/>
          <p:nvPr/>
        </p:nvGrpSpPr>
        <p:grpSpPr>
          <a:xfrm rot="0">
            <a:off x="6691568" y="5997120"/>
            <a:ext cx="540000" cy="540000"/>
            <a:chOff x="0" y="0"/>
            <a:chExt cx="720000" cy="72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773102" y="6730473"/>
            <a:ext cx="3490194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545454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</a:t>
            </a:r>
            <a:endParaRPr lang="en-US" sz="2100" spc="180">
              <a:solidFill>
                <a:srgbClr val="545454"/>
              </a:solidFill>
              <a:ea typeface="思源黑体 Light" panose="020B04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773102" y="6006645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2F528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2F528F"/>
              </a:solidFill>
              <a:ea typeface="思源黑体 Heavy" panose="020B0A00000000000000" charset="-122"/>
            </a:endParaRPr>
          </a:p>
        </p:txBody>
      </p:sp>
      <p:grpSp>
        <p:nvGrpSpPr>
          <p:cNvPr id="23" name="Group 23"/>
          <p:cNvGrpSpPr/>
          <p:nvPr/>
        </p:nvGrpSpPr>
        <p:grpSpPr>
          <a:xfrm rot="0">
            <a:off x="12898432" y="5997120"/>
            <a:ext cx="540000" cy="540000"/>
            <a:chOff x="0" y="0"/>
            <a:chExt cx="720000" cy="72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grpSp>
        <p:nvGrpSpPr>
          <p:cNvPr id="25" name="Group 25"/>
          <p:cNvGrpSpPr/>
          <p:nvPr/>
        </p:nvGrpSpPr>
        <p:grpSpPr>
          <a:xfrm rot="0">
            <a:off x="12358432" y="5997120"/>
            <a:ext cx="540000" cy="540000"/>
            <a:chOff x="0" y="0"/>
            <a:chExt cx="720000" cy="72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719963" cy="719963"/>
            </a:xfrm>
            <a:custGeom>
              <a:avLst/>
              <a:gdLst/>
              <a:ahLst/>
              <a:cxnLst/>
              <a:rect l="l" t="t" r="r" b="b"/>
              <a:pathLst>
                <a:path w="719963" h="719963">
                  <a:moveTo>
                    <a:pt x="0" y="0"/>
                  </a:moveTo>
                  <a:lnTo>
                    <a:pt x="360045" y="0"/>
                  </a:lnTo>
                  <a:lnTo>
                    <a:pt x="719963" y="360045"/>
                  </a:lnTo>
                  <a:lnTo>
                    <a:pt x="360045" y="719963"/>
                  </a:lnTo>
                  <a:lnTo>
                    <a:pt x="0" y="719963"/>
                  </a:lnTo>
                  <a:lnTo>
                    <a:pt x="360045" y="360045"/>
                  </a:lnTo>
                  <a:close/>
                </a:path>
              </a:pathLst>
            </a:custGeom>
            <a:solidFill>
              <a:srgbClr val="1C4792"/>
            </a:solidFill>
          </p:spPr>
        </p:sp>
      </p:grpSp>
      <p:sp>
        <p:nvSpPr>
          <p:cNvPr id="27" name="Freeform 27"/>
          <p:cNvSpPr/>
          <p:nvPr/>
        </p:nvSpPr>
        <p:spPr>
          <a:xfrm>
            <a:off x="13813992" y="898869"/>
            <a:ext cx="4065109" cy="1355036"/>
          </a:xfrm>
          <a:custGeom>
            <a:avLst/>
            <a:gdLst/>
            <a:ahLst/>
            <a:cxnLst/>
            <a:rect l="l" t="t" r="r" b="b"/>
            <a:pathLst>
              <a:path w="4065109" h="1355036">
                <a:moveTo>
                  <a:pt x="0" y="0"/>
                </a:moveTo>
                <a:lnTo>
                  <a:pt x="4065110" y="0"/>
                </a:lnTo>
                <a:lnTo>
                  <a:pt x="4065110" y="1355037"/>
                </a:lnTo>
                <a:lnTo>
                  <a:pt x="0" y="13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3368488"/>
            <a:ext cx="8048342" cy="6119765"/>
            <a:chOff x="0" y="0"/>
            <a:chExt cx="2119728" cy="16117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19728" cy="1611790"/>
            </a:xfrm>
            <a:custGeom>
              <a:avLst/>
              <a:gdLst/>
              <a:ahLst/>
              <a:cxnLst/>
              <a:rect l="l" t="t" r="r" b="b"/>
              <a:pathLst>
                <a:path w="2119728" h="1611790">
                  <a:moveTo>
                    <a:pt x="0" y="0"/>
                  </a:moveTo>
                  <a:lnTo>
                    <a:pt x="2119728" y="0"/>
                  </a:lnTo>
                  <a:lnTo>
                    <a:pt x="2119728" y="1611790"/>
                  </a:lnTo>
                  <a:lnTo>
                    <a:pt x="0" y="1611790"/>
                  </a:lnTo>
                  <a:close/>
                </a:path>
              </a:pathLst>
            </a:custGeom>
            <a:solidFill>
              <a:srgbClr val="1C479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9458042" y="854800"/>
            <a:ext cx="7801258" cy="3869600"/>
            <a:chOff x="0" y="0"/>
            <a:chExt cx="2054652" cy="101915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54652" cy="1019154"/>
            </a:xfrm>
            <a:custGeom>
              <a:avLst/>
              <a:gdLst/>
              <a:ahLst/>
              <a:cxnLst/>
              <a:rect l="l" t="t" r="r" b="b"/>
              <a:pathLst>
                <a:path w="2054652" h="1019154">
                  <a:moveTo>
                    <a:pt x="0" y="0"/>
                  </a:moveTo>
                  <a:lnTo>
                    <a:pt x="2054652" y="0"/>
                  </a:lnTo>
                  <a:lnTo>
                    <a:pt x="2054652" y="1019154"/>
                  </a:lnTo>
                  <a:lnTo>
                    <a:pt x="0" y="1019154"/>
                  </a:lnTo>
                  <a:close/>
                </a:path>
              </a:pathLst>
            </a:custGeom>
            <a:solidFill>
              <a:srgbClr val="1C479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9458042" y="5046351"/>
            <a:ext cx="7801258" cy="4441901"/>
            <a:chOff x="0" y="0"/>
            <a:chExt cx="2054652" cy="11698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54652" cy="1169883"/>
            </a:xfrm>
            <a:custGeom>
              <a:avLst/>
              <a:gdLst/>
              <a:ahLst/>
              <a:cxnLst/>
              <a:rect l="l" t="t" r="r" b="b"/>
              <a:pathLst>
                <a:path w="2054652" h="1169883">
                  <a:moveTo>
                    <a:pt x="0" y="0"/>
                  </a:moveTo>
                  <a:lnTo>
                    <a:pt x="2054652" y="0"/>
                  </a:lnTo>
                  <a:lnTo>
                    <a:pt x="2054652" y="1169883"/>
                  </a:lnTo>
                  <a:lnTo>
                    <a:pt x="0" y="1169883"/>
                  </a:lnTo>
                  <a:close/>
                </a:path>
              </a:pathLst>
            </a:custGeom>
            <a:solidFill>
              <a:srgbClr val="2F528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5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0" y="801493"/>
            <a:ext cx="1074191" cy="1275537"/>
            <a:chOff x="0" y="0"/>
            <a:chExt cx="1432254" cy="170071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32260" cy="1700713"/>
            </a:xfrm>
            <a:custGeom>
              <a:avLst/>
              <a:gdLst/>
              <a:ahLst/>
              <a:cxnLst/>
              <a:rect l="l" t="t" r="r" b="b"/>
              <a:pathLst>
                <a:path w="1432260" h="1700713">
                  <a:moveTo>
                    <a:pt x="0" y="0"/>
                  </a:moveTo>
                  <a:lnTo>
                    <a:pt x="1432260" y="0"/>
                  </a:lnTo>
                  <a:lnTo>
                    <a:pt x="1432260" y="1700713"/>
                  </a:lnTo>
                  <a:lnTo>
                    <a:pt x="0" y="1700713"/>
                  </a:lnTo>
                  <a:close/>
                </a:path>
              </a:pathLst>
            </a:custGeom>
            <a:solidFill>
              <a:srgbClr val="2F528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455494" y="801493"/>
            <a:ext cx="6304816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>
                <a:solidFill>
                  <a:srgbClr val="001C54"/>
                </a:solidFill>
                <a:ea typeface="思源黑体 Heavy" panose="020B0A00000000000000" charset="-122"/>
              </a:rPr>
              <a:t>第二部分</a:t>
            </a:r>
            <a:endParaRPr lang="en-US" sz="4800">
              <a:solidFill>
                <a:srgbClr val="001C54"/>
              </a:solidFill>
              <a:ea typeface="思源黑体 Heavy" panose="020B0A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55494" y="1698470"/>
            <a:ext cx="6285100" cy="371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4472C4"/>
                </a:solidFill>
                <a:latin typeface="Arimo" panose="020B0604020202020204"/>
              </a:rPr>
              <a:t>RESEARCH METHODS AND IDEAS</a:t>
            </a:r>
            <a:endParaRPr lang="en-US" sz="2400">
              <a:solidFill>
                <a:srgbClr val="4472C4"/>
              </a:solidFill>
              <a:latin typeface="Arimo" panose="020B0604020202020204"/>
            </a:endParaRPr>
          </a:p>
        </p:txBody>
      </p:sp>
      <p:grpSp>
        <p:nvGrpSpPr>
          <p:cNvPr id="16" name="Group 16"/>
          <p:cNvGrpSpPr/>
          <p:nvPr/>
        </p:nvGrpSpPr>
        <p:grpSpPr>
          <a:xfrm rot="0">
            <a:off x="1051445" y="3368488"/>
            <a:ext cx="8002851" cy="4588101"/>
            <a:chOff x="0" y="0"/>
            <a:chExt cx="10670469" cy="6117468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1">
              <a:alphaModFix amt="68000"/>
            </a:blip>
            <a:srcRect t="7001" b="7001"/>
            <a:stretch>
              <a:fillRect/>
            </a:stretch>
          </p:blipFill>
          <p:spPr>
            <a:xfrm>
              <a:off x="0" y="0"/>
              <a:ext cx="10670469" cy="6117468"/>
            </a:xfrm>
            <a:prstGeom prst="rect">
              <a:avLst/>
            </a:prstGeom>
          </p:spPr>
        </p:pic>
      </p:grpSp>
      <p:sp>
        <p:nvSpPr>
          <p:cNvPr id="18" name="TextBox 18"/>
          <p:cNvSpPr txBox="1"/>
          <p:nvPr/>
        </p:nvSpPr>
        <p:spPr>
          <a:xfrm>
            <a:off x="10128805" y="2021468"/>
            <a:ext cx="6517312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内容，可以选择多种可以选择多种方式。您可以在讲座中包含团队照片，产品说明或目 标。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128805" y="1297640"/>
            <a:ext cx="6517312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128805" y="6499170"/>
            <a:ext cx="6517312" cy="2269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25"/>
              </a:lnSpc>
              <a:spcBef>
                <a:spcPct val="0"/>
              </a:spcBef>
            </a:pPr>
            <a:r>
              <a:rPr lang="en-US" sz="2100" spc="180">
                <a:solidFill>
                  <a:srgbClr val="FFFFFF"/>
                </a:solidFill>
                <a:ea typeface="思源黑体 Light" panose="020B0400000000000000" charset="-122"/>
              </a:rPr>
              <a:t>演示文稿是一种实用的工具，可以是演示，演讲，报告等。大部分时间，它们都是在为 观众服务。它们有多种用途，是演讲和教学的有力工具。如果您想在演示文稿中展现 内容，可以选择多种可以选择多种方式。您可以在讲座中包含团队照片，产品说明或目 标。</a:t>
            </a:r>
            <a:endParaRPr lang="en-US" sz="2100" spc="180">
              <a:solidFill>
                <a:srgbClr val="FFFFFF"/>
              </a:solidFill>
              <a:ea typeface="思源黑体 Light" panose="020B0400000000000000" charset="-12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128805" y="5775342"/>
            <a:ext cx="6517312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307774" y="8478310"/>
            <a:ext cx="3490194" cy="590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>
                <a:solidFill>
                  <a:srgbClr val="FFFFFF"/>
                </a:solidFill>
                <a:ea typeface="思源黑体 Heavy" panose="020B0A00000000000000" charset="-122"/>
              </a:rPr>
              <a:t>研究方法</a:t>
            </a:r>
            <a:endParaRPr lang="en-US" sz="4000">
              <a:solidFill>
                <a:srgbClr val="FFFFFF"/>
              </a:solidFill>
              <a:ea typeface="思源黑体 Heavy" panose="020B0A00000000000000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3359</Words>
  <Application>WPS 演示</Application>
  <PresentationFormat>On-screen Show (4:3)</PresentationFormat>
  <Paragraphs>355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Arial</vt:lpstr>
      <vt:lpstr>宋体</vt:lpstr>
      <vt:lpstr>Wingdings</vt:lpstr>
      <vt:lpstr>思源黑体 Heavy</vt:lpstr>
      <vt:lpstr>思源黑体 Light</vt:lpstr>
      <vt:lpstr>思源黑体 Bold</vt:lpstr>
      <vt:lpstr>Arimo</vt:lpstr>
      <vt:lpstr>Calibri</vt:lpstr>
      <vt:lpstr>微软雅黑</vt:lpstr>
      <vt:lpstr>Arial</vt:lpstr>
      <vt:lpstr>思源黑体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蓝白色学术论文简洁介绍演示文稿	</dc:title>
  <dc:creator/>
  <cp:lastModifiedBy>PHOEBE</cp:lastModifiedBy>
  <cp:revision>2</cp:revision>
  <dcterms:created xsi:type="dcterms:W3CDTF">2006-08-16T00:00:00Z</dcterms:created>
  <dcterms:modified xsi:type="dcterms:W3CDTF">2023-12-05T04:27:40Z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04AFA136877C488B99F7A0DBB37F7EFC_12</vt:lpwstr>
  </property>
  <property fmtid="{D5CDD505-2E9C-101B-9397-08002B2CF9AE}" pid="3" name="KSOProductBuildVer">
    <vt:lpwstr>2052-12.1.0.15990</vt:lpwstr>
  </property>
</Properties>
</file>

<file path=docProps/thumbnail.jpeg>
</file>